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82" autoAdjust="0"/>
    <p:restoredTop sz="94660"/>
  </p:normalViewPr>
  <p:slideViewPr>
    <p:cSldViewPr>
      <p:cViewPr>
        <p:scale>
          <a:sx n="50" d="100"/>
          <a:sy n="50" d="100"/>
        </p:scale>
        <p:origin x="115" y="-18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png"/><Relationship Id="rId299" Type="http://schemas.openxmlformats.org/officeDocument/2006/relationships/image" Target="../media/image298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63" Type="http://schemas.openxmlformats.org/officeDocument/2006/relationships/image" Target="../media/image62.png"/><Relationship Id="rId84" Type="http://schemas.openxmlformats.org/officeDocument/2006/relationships/image" Target="../media/image83.png"/><Relationship Id="rId138" Type="http://schemas.openxmlformats.org/officeDocument/2006/relationships/image" Target="../media/image137.png"/><Relationship Id="rId159" Type="http://schemas.openxmlformats.org/officeDocument/2006/relationships/image" Target="../media/image158.png"/><Relationship Id="rId170" Type="http://schemas.openxmlformats.org/officeDocument/2006/relationships/image" Target="../media/image169.png"/><Relationship Id="rId191" Type="http://schemas.openxmlformats.org/officeDocument/2006/relationships/image" Target="../media/image190.png"/><Relationship Id="rId205" Type="http://schemas.openxmlformats.org/officeDocument/2006/relationships/image" Target="../media/image204.png"/><Relationship Id="rId226" Type="http://schemas.openxmlformats.org/officeDocument/2006/relationships/image" Target="../media/image225.png"/><Relationship Id="rId247" Type="http://schemas.openxmlformats.org/officeDocument/2006/relationships/image" Target="../media/image246.png"/><Relationship Id="rId107" Type="http://schemas.openxmlformats.org/officeDocument/2006/relationships/image" Target="../media/image106.png"/><Relationship Id="rId268" Type="http://schemas.openxmlformats.org/officeDocument/2006/relationships/image" Target="../media/image267.png"/><Relationship Id="rId289" Type="http://schemas.openxmlformats.org/officeDocument/2006/relationships/image" Target="../media/image288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53" Type="http://schemas.openxmlformats.org/officeDocument/2006/relationships/image" Target="../media/image52.png"/><Relationship Id="rId74" Type="http://schemas.openxmlformats.org/officeDocument/2006/relationships/image" Target="../media/image73.png"/><Relationship Id="rId128" Type="http://schemas.openxmlformats.org/officeDocument/2006/relationships/image" Target="../media/image127.png"/><Relationship Id="rId149" Type="http://schemas.openxmlformats.org/officeDocument/2006/relationships/image" Target="../media/image148.png"/><Relationship Id="rId5" Type="http://schemas.openxmlformats.org/officeDocument/2006/relationships/image" Target="../media/image4.png"/><Relationship Id="rId95" Type="http://schemas.openxmlformats.org/officeDocument/2006/relationships/image" Target="../media/image94.png"/><Relationship Id="rId160" Type="http://schemas.openxmlformats.org/officeDocument/2006/relationships/image" Target="../media/image159.png"/><Relationship Id="rId181" Type="http://schemas.openxmlformats.org/officeDocument/2006/relationships/image" Target="../media/image180.png"/><Relationship Id="rId216" Type="http://schemas.openxmlformats.org/officeDocument/2006/relationships/image" Target="../media/image215.png"/><Relationship Id="rId237" Type="http://schemas.openxmlformats.org/officeDocument/2006/relationships/image" Target="../media/image236.png"/><Relationship Id="rId258" Type="http://schemas.openxmlformats.org/officeDocument/2006/relationships/image" Target="../media/image257.png"/><Relationship Id="rId279" Type="http://schemas.openxmlformats.org/officeDocument/2006/relationships/image" Target="../media/image278.png"/><Relationship Id="rId22" Type="http://schemas.openxmlformats.org/officeDocument/2006/relationships/image" Target="../media/image21.png"/><Relationship Id="rId43" Type="http://schemas.openxmlformats.org/officeDocument/2006/relationships/image" Target="../media/image42.png"/><Relationship Id="rId64" Type="http://schemas.openxmlformats.org/officeDocument/2006/relationships/image" Target="../media/image63.png"/><Relationship Id="rId118" Type="http://schemas.openxmlformats.org/officeDocument/2006/relationships/image" Target="../media/image117.png"/><Relationship Id="rId139" Type="http://schemas.openxmlformats.org/officeDocument/2006/relationships/image" Target="../media/image138.png"/><Relationship Id="rId290" Type="http://schemas.openxmlformats.org/officeDocument/2006/relationships/image" Target="../media/image289.png"/><Relationship Id="rId85" Type="http://schemas.openxmlformats.org/officeDocument/2006/relationships/image" Target="../media/image84.png"/><Relationship Id="rId150" Type="http://schemas.openxmlformats.org/officeDocument/2006/relationships/image" Target="../media/image149.png"/><Relationship Id="rId171" Type="http://schemas.openxmlformats.org/officeDocument/2006/relationships/image" Target="../media/image170.png"/><Relationship Id="rId192" Type="http://schemas.openxmlformats.org/officeDocument/2006/relationships/image" Target="../media/image191.png"/><Relationship Id="rId206" Type="http://schemas.openxmlformats.org/officeDocument/2006/relationships/image" Target="../media/image205.png"/><Relationship Id="rId227" Type="http://schemas.openxmlformats.org/officeDocument/2006/relationships/image" Target="../media/image226.png"/><Relationship Id="rId248" Type="http://schemas.openxmlformats.org/officeDocument/2006/relationships/image" Target="../media/image247.png"/><Relationship Id="rId269" Type="http://schemas.openxmlformats.org/officeDocument/2006/relationships/image" Target="../media/image268.png"/><Relationship Id="rId12" Type="http://schemas.openxmlformats.org/officeDocument/2006/relationships/image" Target="../media/image11.png"/><Relationship Id="rId33" Type="http://schemas.openxmlformats.org/officeDocument/2006/relationships/image" Target="../media/image32.png"/><Relationship Id="rId108" Type="http://schemas.openxmlformats.org/officeDocument/2006/relationships/image" Target="../media/image107.png"/><Relationship Id="rId129" Type="http://schemas.openxmlformats.org/officeDocument/2006/relationships/image" Target="../media/image128.png"/><Relationship Id="rId280" Type="http://schemas.openxmlformats.org/officeDocument/2006/relationships/image" Target="../media/image279.png"/><Relationship Id="rId54" Type="http://schemas.openxmlformats.org/officeDocument/2006/relationships/image" Target="../media/image53.png"/><Relationship Id="rId75" Type="http://schemas.openxmlformats.org/officeDocument/2006/relationships/image" Target="../media/image74.png"/><Relationship Id="rId96" Type="http://schemas.openxmlformats.org/officeDocument/2006/relationships/image" Target="../media/image95.png"/><Relationship Id="rId140" Type="http://schemas.openxmlformats.org/officeDocument/2006/relationships/image" Target="../media/image139.png"/><Relationship Id="rId161" Type="http://schemas.openxmlformats.org/officeDocument/2006/relationships/image" Target="../media/image160.png"/><Relationship Id="rId182" Type="http://schemas.openxmlformats.org/officeDocument/2006/relationships/image" Target="../media/image181.png"/><Relationship Id="rId217" Type="http://schemas.openxmlformats.org/officeDocument/2006/relationships/image" Target="../media/image216.png"/><Relationship Id="rId6" Type="http://schemas.openxmlformats.org/officeDocument/2006/relationships/image" Target="../media/image5.png"/><Relationship Id="rId238" Type="http://schemas.openxmlformats.org/officeDocument/2006/relationships/image" Target="../media/image237.png"/><Relationship Id="rId259" Type="http://schemas.openxmlformats.org/officeDocument/2006/relationships/image" Target="../media/image258.png"/><Relationship Id="rId23" Type="http://schemas.openxmlformats.org/officeDocument/2006/relationships/image" Target="../media/image22.png"/><Relationship Id="rId119" Type="http://schemas.openxmlformats.org/officeDocument/2006/relationships/image" Target="../media/image118.png"/><Relationship Id="rId270" Type="http://schemas.openxmlformats.org/officeDocument/2006/relationships/image" Target="../media/image269.png"/><Relationship Id="rId291" Type="http://schemas.openxmlformats.org/officeDocument/2006/relationships/image" Target="../media/image290.png"/><Relationship Id="rId44" Type="http://schemas.openxmlformats.org/officeDocument/2006/relationships/image" Target="../media/image43.png"/><Relationship Id="rId65" Type="http://schemas.openxmlformats.org/officeDocument/2006/relationships/image" Target="../media/image64.png"/><Relationship Id="rId86" Type="http://schemas.openxmlformats.org/officeDocument/2006/relationships/image" Target="../media/image85.png"/><Relationship Id="rId130" Type="http://schemas.openxmlformats.org/officeDocument/2006/relationships/image" Target="../media/image129.png"/><Relationship Id="rId151" Type="http://schemas.openxmlformats.org/officeDocument/2006/relationships/image" Target="../media/image150.png"/><Relationship Id="rId172" Type="http://schemas.openxmlformats.org/officeDocument/2006/relationships/image" Target="../media/image171.png"/><Relationship Id="rId193" Type="http://schemas.openxmlformats.org/officeDocument/2006/relationships/image" Target="../media/image192.png"/><Relationship Id="rId207" Type="http://schemas.openxmlformats.org/officeDocument/2006/relationships/image" Target="../media/image206.png"/><Relationship Id="rId228" Type="http://schemas.openxmlformats.org/officeDocument/2006/relationships/image" Target="../media/image227.png"/><Relationship Id="rId249" Type="http://schemas.openxmlformats.org/officeDocument/2006/relationships/image" Target="../media/image248.png"/><Relationship Id="rId13" Type="http://schemas.openxmlformats.org/officeDocument/2006/relationships/image" Target="../media/image12.png"/><Relationship Id="rId109" Type="http://schemas.openxmlformats.org/officeDocument/2006/relationships/image" Target="../media/image108.png"/><Relationship Id="rId260" Type="http://schemas.openxmlformats.org/officeDocument/2006/relationships/image" Target="../media/image259.png"/><Relationship Id="rId281" Type="http://schemas.openxmlformats.org/officeDocument/2006/relationships/image" Target="../media/image280.png"/><Relationship Id="rId34" Type="http://schemas.openxmlformats.org/officeDocument/2006/relationships/image" Target="../media/image33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20" Type="http://schemas.openxmlformats.org/officeDocument/2006/relationships/image" Target="../media/image119.png"/><Relationship Id="rId141" Type="http://schemas.openxmlformats.org/officeDocument/2006/relationships/image" Target="../media/image140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162" Type="http://schemas.openxmlformats.org/officeDocument/2006/relationships/image" Target="../media/image161.png"/><Relationship Id="rId183" Type="http://schemas.openxmlformats.org/officeDocument/2006/relationships/image" Target="../media/image182.png"/><Relationship Id="rId213" Type="http://schemas.openxmlformats.org/officeDocument/2006/relationships/image" Target="../media/image212.png"/><Relationship Id="rId218" Type="http://schemas.openxmlformats.org/officeDocument/2006/relationships/image" Target="../media/image217.png"/><Relationship Id="rId234" Type="http://schemas.openxmlformats.org/officeDocument/2006/relationships/image" Target="../media/image233.png"/><Relationship Id="rId239" Type="http://schemas.openxmlformats.org/officeDocument/2006/relationships/image" Target="../media/image238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50" Type="http://schemas.openxmlformats.org/officeDocument/2006/relationships/image" Target="../media/image249.png"/><Relationship Id="rId255" Type="http://schemas.openxmlformats.org/officeDocument/2006/relationships/image" Target="../media/image254.png"/><Relationship Id="rId271" Type="http://schemas.openxmlformats.org/officeDocument/2006/relationships/image" Target="../media/image270.png"/><Relationship Id="rId276" Type="http://schemas.openxmlformats.org/officeDocument/2006/relationships/image" Target="../media/image275.png"/><Relationship Id="rId292" Type="http://schemas.openxmlformats.org/officeDocument/2006/relationships/image" Target="../media/image291.png"/><Relationship Id="rId297" Type="http://schemas.openxmlformats.org/officeDocument/2006/relationships/image" Target="../media/image296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110" Type="http://schemas.openxmlformats.org/officeDocument/2006/relationships/image" Target="../media/image109.png"/><Relationship Id="rId115" Type="http://schemas.openxmlformats.org/officeDocument/2006/relationships/image" Target="../media/image114.png"/><Relationship Id="rId131" Type="http://schemas.openxmlformats.org/officeDocument/2006/relationships/image" Target="../media/image130.png"/><Relationship Id="rId136" Type="http://schemas.openxmlformats.org/officeDocument/2006/relationships/image" Target="../media/image135.png"/><Relationship Id="rId157" Type="http://schemas.openxmlformats.org/officeDocument/2006/relationships/image" Target="../media/image156.png"/><Relationship Id="rId178" Type="http://schemas.openxmlformats.org/officeDocument/2006/relationships/image" Target="../media/image177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52" Type="http://schemas.openxmlformats.org/officeDocument/2006/relationships/image" Target="../media/image151.png"/><Relationship Id="rId173" Type="http://schemas.openxmlformats.org/officeDocument/2006/relationships/image" Target="../media/image172.png"/><Relationship Id="rId194" Type="http://schemas.openxmlformats.org/officeDocument/2006/relationships/image" Target="../media/image193.png"/><Relationship Id="rId199" Type="http://schemas.openxmlformats.org/officeDocument/2006/relationships/image" Target="../media/image198.png"/><Relationship Id="rId203" Type="http://schemas.openxmlformats.org/officeDocument/2006/relationships/image" Target="../media/image202.png"/><Relationship Id="rId208" Type="http://schemas.openxmlformats.org/officeDocument/2006/relationships/image" Target="../media/image207.png"/><Relationship Id="rId229" Type="http://schemas.openxmlformats.org/officeDocument/2006/relationships/image" Target="../media/image228.png"/><Relationship Id="rId19" Type="http://schemas.openxmlformats.org/officeDocument/2006/relationships/image" Target="../media/image18.png"/><Relationship Id="rId224" Type="http://schemas.openxmlformats.org/officeDocument/2006/relationships/image" Target="../media/image223.png"/><Relationship Id="rId240" Type="http://schemas.openxmlformats.org/officeDocument/2006/relationships/image" Target="../media/image239.png"/><Relationship Id="rId245" Type="http://schemas.openxmlformats.org/officeDocument/2006/relationships/image" Target="../media/image244.png"/><Relationship Id="rId261" Type="http://schemas.openxmlformats.org/officeDocument/2006/relationships/image" Target="../media/image260.png"/><Relationship Id="rId266" Type="http://schemas.openxmlformats.org/officeDocument/2006/relationships/image" Target="../media/image265.png"/><Relationship Id="rId287" Type="http://schemas.openxmlformats.org/officeDocument/2006/relationships/image" Target="../media/image286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126" Type="http://schemas.openxmlformats.org/officeDocument/2006/relationships/image" Target="../media/image125.png"/><Relationship Id="rId147" Type="http://schemas.openxmlformats.org/officeDocument/2006/relationships/image" Target="../media/image146.png"/><Relationship Id="rId168" Type="http://schemas.openxmlformats.org/officeDocument/2006/relationships/image" Target="../media/image167.png"/><Relationship Id="rId282" Type="http://schemas.openxmlformats.org/officeDocument/2006/relationships/image" Target="../media/image281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121" Type="http://schemas.openxmlformats.org/officeDocument/2006/relationships/image" Target="../media/image120.png"/><Relationship Id="rId142" Type="http://schemas.openxmlformats.org/officeDocument/2006/relationships/image" Target="../media/image141.png"/><Relationship Id="rId163" Type="http://schemas.openxmlformats.org/officeDocument/2006/relationships/image" Target="../media/image162.png"/><Relationship Id="rId184" Type="http://schemas.openxmlformats.org/officeDocument/2006/relationships/image" Target="../media/image183.png"/><Relationship Id="rId189" Type="http://schemas.openxmlformats.org/officeDocument/2006/relationships/image" Target="../media/image188.png"/><Relationship Id="rId219" Type="http://schemas.openxmlformats.org/officeDocument/2006/relationships/image" Target="../media/image218.png"/><Relationship Id="rId3" Type="http://schemas.openxmlformats.org/officeDocument/2006/relationships/image" Target="../media/image2.png"/><Relationship Id="rId214" Type="http://schemas.openxmlformats.org/officeDocument/2006/relationships/image" Target="../media/image213.png"/><Relationship Id="rId230" Type="http://schemas.openxmlformats.org/officeDocument/2006/relationships/image" Target="../media/image229.png"/><Relationship Id="rId235" Type="http://schemas.openxmlformats.org/officeDocument/2006/relationships/image" Target="../media/image234.png"/><Relationship Id="rId251" Type="http://schemas.openxmlformats.org/officeDocument/2006/relationships/image" Target="../media/image250.png"/><Relationship Id="rId256" Type="http://schemas.openxmlformats.org/officeDocument/2006/relationships/image" Target="../media/image255.png"/><Relationship Id="rId277" Type="http://schemas.openxmlformats.org/officeDocument/2006/relationships/image" Target="../media/image276.png"/><Relationship Id="rId298" Type="http://schemas.openxmlformats.org/officeDocument/2006/relationships/image" Target="../media/image297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Relationship Id="rId116" Type="http://schemas.openxmlformats.org/officeDocument/2006/relationships/image" Target="../media/image115.png"/><Relationship Id="rId137" Type="http://schemas.openxmlformats.org/officeDocument/2006/relationships/image" Target="../media/image136.png"/><Relationship Id="rId158" Type="http://schemas.openxmlformats.org/officeDocument/2006/relationships/image" Target="../media/image157.png"/><Relationship Id="rId272" Type="http://schemas.openxmlformats.org/officeDocument/2006/relationships/image" Target="../media/image271.png"/><Relationship Id="rId293" Type="http://schemas.openxmlformats.org/officeDocument/2006/relationships/image" Target="../media/image292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62" Type="http://schemas.openxmlformats.org/officeDocument/2006/relationships/image" Target="../media/image61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111" Type="http://schemas.openxmlformats.org/officeDocument/2006/relationships/image" Target="../media/image110.png"/><Relationship Id="rId132" Type="http://schemas.openxmlformats.org/officeDocument/2006/relationships/image" Target="../media/image131.png"/><Relationship Id="rId153" Type="http://schemas.openxmlformats.org/officeDocument/2006/relationships/image" Target="../media/image152.png"/><Relationship Id="rId174" Type="http://schemas.openxmlformats.org/officeDocument/2006/relationships/image" Target="../media/image173.png"/><Relationship Id="rId179" Type="http://schemas.openxmlformats.org/officeDocument/2006/relationships/image" Target="../media/image178.png"/><Relationship Id="rId195" Type="http://schemas.openxmlformats.org/officeDocument/2006/relationships/image" Target="../media/image194.png"/><Relationship Id="rId209" Type="http://schemas.openxmlformats.org/officeDocument/2006/relationships/image" Target="../media/image208.png"/><Relationship Id="rId190" Type="http://schemas.openxmlformats.org/officeDocument/2006/relationships/image" Target="../media/image189.png"/><Relationship Id="rId204" Type="http://schemas.openxmlformats.org/officeDocument/2006/relationships/image" Target="../media/image203.png"/><Relationship Id="rId220" Type="http://schemas.openxmlformats.org/officeDocument/2006/relationships/image" Target="../media/image219.png"/><Relationship Id="rId225" Type="http://schemas.openxmlformats.org/officeDocument/2006/relationships/image" Target="../media/image224.png"/><Relationship Id="rId241" Type="http://schemas.openxmlformats.org/officeDocument/2006/relationships/image" Target="../media/image240.png"/><Relationship Id="rId246" Type="http://schemas.openxmlformats.org/officeDocument/2006/relationships/image" Target="../media/image245.png"/><Relationship Id="rId267" Type="http://schemas.openxmlformats.org/officeDocument/2006/relationships/image" Target="../media/image266.png"/><Relationship Id="rId288" Type="http://schemas.openxmlformats.org/officeDocument/2006/relationships/image" Target="../media/image287.png"/><Relationship Id="rId15" Type="http://schemas.openxmlformats.org/officeDocument/2006/relationships/image" Target="../media/image14.png"/><Relationship Id="rId36" Type="http://schemas.openxmlformats.org/officeDocument/2006/relationships/image" Target="../media/image35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27" Type="http://schemas.openxmlformats.org/officeDocument/2006/relationships/image" Target="../media/image126.png"/><Relationship Id="rId262" Type="http://schemas.openxmlformats.org/officeDocument/2006/relationships/image" Target="../media/image261.png"/><Relationship Id="rId283" Type="http://schemas.openxmlformats.org/officeDocument/2006/relationships/image" Target="../media/image282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52" Type="http://schemas.openxmlformats.org/officeDocument/2006/relationships/image" Target="../media/image51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122" Type="http://schemas.openxmlformats.org/officeDocument/2006/relationships/image" Target="../media/image121.png"/><Relationship Id="rId143" Type="http://schemas.openxmlformats.org/officeDocument/2006/relationships/image" Target="../media/image142.png"/><Relationship Id="rId148" Type="http://schemas.openxmlformats.org/officeDocument/2006/relationships/image" Target="../media/image147.png"/><Relationship Id="rId164" Type="http://schemas.openxmlformats.org/officeDocument/2006/relationships/image" Target="../media/image163.png"/><Relationship Id="rId169" Type="http://schemas.openxmlformats.org/officeDocument/2006/relationships/image" Target="../media/image168.png"/><Relationship Id="rId185" Type="http://schemas.openxmlformats.org/officeDocument/2006/relationships/image" Target="../media/image18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80" Type="http://schemas.openxmlformats.org/officeDocument/2006/relationships/image" Target="../media/image179.png"/><Relationship Id="rId210" Type="http://schemas.openxmlformats.org/officeDocument/2006/relationships/image" Target="../media/image209.png"/><Relationship Id="rId215" Type="http://schemas.openxmlformats.org/officeDocument/2006/relationships/image" Target="../media/image214.png"/><Relationship Id="rId236" Type="http://schemas.openxmlformats.org/officeDocument/2006/relationships/image" Target="../media/image235.png"/><Relationship Id="rId257" Type="http://schemas.openxmlformats.org/officeDocument/2006/relationships/image" Target="../media/image256.png"/><Relationship Id="rId278" Type="http://schemas.openxmlformats.org/officeDocument/2006/relationships/image" Target="../media/image277.png"/><Relationship Id="rId26" Type="http://schemas.openxmlformats.org/officeDocument/2006/relationships/image" Target="../media/image25.png"/><Relationship Id="rId231" Type="http://schemas.openxmlformats.org/officeDocument/2006/relationships/image" Target="../media/image230.png"/><Relationship Id="rId252" Type="http://schemas.openxmlformats.org/officeDocument/2006/relationships/image" Target="../media/image251.png"/><Relationship Id="rId273" Type="http://schemas.openxmlformats.org/officeDocument/2006/relationships/image" Target="../media/image272.png"/><Relationship Id="rId294" Type="http://schemas.openxmlformats.org/officeDocument/2006/relationships/image" Target="../media/image293.png"/><Relationship Id="rId47" Type="http://schemas.openxmlformats.org/officeDocument/2006/relationships/image" Target="../media/image46.png"/><Relationship Id="rId68" Type="http://schemas.openxmlformats.org/officeDocument/2006/relationships/image" Target="../media/image67.png"/><Relationship Id="rId89" Type="http://schemas.openxmlformats.org/officeDocument/2006/relationships/image" Target="../media/image88.png"/><Relationship Id="rId112" Type="http://schemas.openxmlformats.org/officeDocument/2006/relationships/image" Target="../media/image111.png"/><Relationship Id="rId133" Type="http://schemas.openxmlformats.org/officeDocument/2006/relationships/image" Target="../media/image132.png"/><Relationship Id="rId154" Type="http://schemas.openxmlformats.org/officeDocument/2006/relationships/image" Target="../media/image153.png"/><Relationship Id="rId175" Type="http://schemas.openxmlformats.org/officeDocument/2006/relationships/image" Target="../media/image174.png"/><Relationship Id="rId196" Type="http://schemas.openxmlformats.org/officeDocument/2006/relationships/image" Target="../media/image195.png"/><Relationship Id="rId200" Type="http://schemas.openxmlformats.org/officeDocument/2006/relationships/image" Target="../media/image199.png"/><Relationship Id="rId16" Type="http://schemas.openxmlformats.org/officeDocument/2006/relationships/image" Target="../media/image15.png"/><Relationship Id="rId221" Type="http://schemas.openxmlformats.org/officeDocument/2006/relationships/image" Target="../media/image220.png"/><Relationship Id="rId242" Type="http://schemas.openxmlformats.org/officeDocument/2006/relationships/image" Target="../media/image241.png"/><Relationship Id="rId263" Type="http://schemas.openxmlformats.org/officeDocument/2006/relationships/image" Target="../media/image262.png"/><Relationship Id="rId284" Type="http://schemas.openxmlformats.org/officeDocument/2006/relationships/image" Target="../media/image283.png"/><Relationship Id="rId37" Type="http://schemas.openxmlformats.org/officeDocument/2006/relationships/image" Target="../media/image36.png"/><Relationship Id="rId58" Type="http://schemas.openxmlformats.org/officeDocument/2006/relationships/image" Target="../media/image57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123" Type="http://schemas.openxmlformats.org/officeDocument/2006/relationships/image" Target="../media/image122.png"/><Relationship Id="rId144" Type="http://schemas.openxmlformats.org/officeDocument/2006/relationships/image" Target="../media/image143.png"/><Relationship Id="rId90" Type="http://schemas.openxmlformats.org/officeDocument/2006/relationships/image" Target="../media/image89.png"/><Relationship Id="rId165" Type="http://schemas.openxmlformats.org/officeDocument/2006/relationships/image" Target="../media/image164.png"/><Relationship Id="rId186" Type="http://schemas.openxmlformats.org/officeDocument/2006/relationships/image" Target="../media/image185.png"/><Relationship Id="rId211" Type="http://schemas.openxmlformats.org/officeDocument/2006/relationships/image" Target="../media/image210.png"/><Relationship Id="rId232" Type="http://schemas.openxmlformats.org/officeDocument/2006/relationships/image" Target="../media/image231.png"/><Relationship Id="rId253" Type="http://schemas.openxmlformats.org/officeDocument/2006/relationships/image" Target="../media/image252.png"/><Relationship Id="rId274" Type="http://schemas.openxmlformats.org/officeDocument/2006/relationships/image" Target="../media/image273.png"/><Relationship Id="rId295" Type="http://schemas.openxmlformats.org/officeDocument/2006/relationships/image" Target="../media/image294.png"/><Relationship Id="rId27" Type="http://schemas.openxmlformats.org/officeDocument/2006/relationships/image" Target="../media/image26.png"/><Relationship Id="rId48" Type="http://schemas.openxmlformats.org/officeDocument/2006/relationships/image" Target="../media/image47.png"/><Relationship Id="rId69" Type="http://schemas.openxmlformats.org/officeDocument/2006/relationships/image" Target="../media/image68.png"/><Relationship Id="rId113" Type="http://schemas.openxmlformats.org/officeDocument/2006/relationships/image" Target="../media/image112.png"/><Relationship Id="rId134" Type="http://schemas.openxmlformats.org/officeDocument/2006/relationships/image" Target="../media/image133.png"/><Relationship Id="rId80" Type="http://schemas.openxmlformats.org/officeDocument/2006/relationships/image" Target="../media/image79.png"/><Relationship Id="rId155" Type="http://schemas.openxmlformats.org/officeDocument/2006/relationships/image" Target="../media/image154.png"/><Relationship Id="rId176" Type="http://schemas.openxmlformats.org/officeDocument/2006/relationships/image" Target="../media/image175.png"/><Relationship Id="rId197" Type="http://schemas.openxmlformats.org/officeDocument/2006/relationships/image" Target="../media/image196.png"/><Relationship Id="rId201" Type="http://schemas.openxmlformats.org/officeDocument/2006/relationships/image" Target="../media/image200.png"/><Relationship Id="rId222" Type="http://schemas.openxmlformats.org/officeDocument/2006/relationships/image" Target="../media/image221.png"/><Relationship Id="rId243" Type="http://schemas.openxmlformats.org/officeDocument/2006/relationships/image" Target="../media/image242.png"/><Relationship Id="rId264" Type="http://schemas.openxmlformats.org/officeDocument/2006/relationships/image" Target="../media/image263.png"/><Relationship Id="rId285" Type="http://schemas.openxmlformats.org/officeDocument/2006/relationships/image" Target="../media/image284.png"/><Relationship Id="rId17" Type="http://schemas.openxmlformats.org/officeDocument/2006/relationships/image" Target="../media/image16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124" Type="http://schemas.openxmlformats.org/officeDocument/2006/relationships/image" Target="../media/image123.png"/><Relationship Id="rId70" Type="http://schemas.openxmlformats.org/officeDocument/2006/relationships/image" Target="../media/image69.png"/><Relationship Id="rId91" Type="http://schemas.openxmlformats.org/officeDocument/2006/relationships/image" Target="../media/image90.png"/><Relationship Id="rId145" Type="http://schemas.openxmlformats.org/officeDocument/2006/relationships/image" Target="../media/image144.png"/><Relationship Id="rId166" Type="http://schemas.openxmlformats.org/officeDocument/2006/relationships/image" Target="../media/image165.png"/><Relationship Id="rId187" Type="http://schemas.openxmlformats.org/officeDocument/2006/relationships/image" Target="../media/image186.png"/><Relationship Id="rId1" Type="http://schemas.openxmlformats.org/officeDocument/2006/relationships/slideMaster" Target="../slideMasters/slideMaster1.xml"/><Relationship Id="rId212" Type="http://schemas.openxmlformats.org/officeDocument/2006/relationships/image" Target="../media/image211.png"/><Relationship Id="rId233" Type="http://schemas.openxmlformats.org/officeDocument/2006/relationships/image" Target="../media/image232.png"/><Relationship Id="rId254" Type="http://schemas.openxmlformats.org/officeDocument/2006/relationships/image" Target="../media/image253.png"/><Relationship Id="rId28" Type="http://schemas.openxmlformats.org/officeDocument/2006/relationships/image" Target="../media/image27.png"/><Relationship Id="rId49" Type="http://schemas.openxmlformats.org/officeDocument/2006/relationships/image" Target="../media/image48.png"/><Relationship Id="rId114" Type="http://schemas.openxmlformats.org/officeDocument/2006/relationships/image" Target="../media/image113.png"/><Relationship Id="rId275" Type="http://schemas.openxmlformats.org/officeDocument/2006/relationships/image" Target="../media/image274.png"/><Relationship Id="rId296" Type="http://schemas.openxmlformats.org/officeDocument/2006/relationships/image" Target="../media/image295.png"/><Relationship Id="rId60" Type="http://schemas.openxmlformats.org/officeDocument/2006/relationships/image" Target="../media/image59.png"/><Relationship Id="rId81" Type="http://schemas.openxmlformats.org/officeDocument/2006/relationships/image" Target="../media/image80.png"/><Relationship Id="rId135" Type="http://schemas.openxmlformats.org/officeDocument/2006/relationships/image" Target="../media/image134.png"/><Relationship Id="rId156" Type="http://schemas.openxmlformats.org/officeDocument/2006/relationships/image" Target="../media/image155.png"/><Relationship Id="rId177" Type="http://schemas.openxmlformats.org/officeDocument/2006/relationships/image" Target="../media/image176.png"/><Relationship Id="rId198" Type="http://schemas.openxmlformats.org/officeDocument/2006/relationships/image" Target="../media/image197.png"/><Relationship Id="rId202" Type="http://schemas.openxmlformats.org/officeDocument/2006/relationships/image" Target="../media/image201.png"/><Relationship Id="rId223" Type="http://schemas.openxmlformats.org/officeDocument/2006/relationships/image" Target="../media/image222.png"/><Relationship Id="rId244" Type="http://schemas.openxmlformats.org/officeDocument/2006/relationships/image" Target="../media/image243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265" Type="http://schemas.openxmlformats.org/officeDocument/2006/relationships/image" Target="../media/image264.png"/><Relationship Id="rId286" Type="http://schemas.openxmlformats.org/officeDocument/2006/relationships/image" Target="../media/image285.png"/><Relationship Id="rId50" Type="http://schemas.openxmlformats.org/officeDocument/2006/relationships/image" Target="../media/image49.png"/><Relationship Id="rId104" Type="http://schemas.openxmlformats.org/officeDocument/2006/relationships/image" Target="../media/image103.png"/><Relationship Id="rId125" Type="http://schemas.openxmlformats.org/officeDocument/2006/relationships/image" Target="../media/image124.png"/><Relationship Id="rId146" Type="http://schemas.openxmlformats.org/officeDocument/2006/relationships/image" Target="../media/image145.png"/><Relationship Id="rId167" Type="http://schemas.openxmlformats.org/officeDocument/2006/relationships/image" Target="../media/image166.png"/><Relationship Id="rId188" Type="http://schemas.openxmlformats.org/officeDocument/2006/relationships/image" Target="../media/image18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" y="6219"/>
            <a:ext cx="20099806" cy="1130233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96777" y="6369711"/>
            <a:ext cx="425378" cy="35075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80553" y="5975106"/>
            <a:ext cx="424594" cy="3507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21827" y="6330817"/>
            <a:ext cx="424489" cy="35081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69366" y="6011492"/>
            <a:ext cx="425229" cy="35071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15474" y="6775458"/>
            <a:ext cx="425298" cy="35075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186614" y="6406117"/>
            <a:ext cx="423861" cy="35067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514541" y="7245769"/>
            <a:ext cx="417510" cy="34480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05515" y="6812515"/>
            <a:ext cx="423341" cy="3493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374270" y="5534334"/>
            <a:ext cx="421819" cy="34810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023511" y="7208204"/>
            <a:ext cx="420394" cy="347073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862267" y="5570092"/>
            <a:ext cx="423929" cy="34930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36304" y="7183090"/>
            <a:ext cx="420838" cy="34686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745569" y="6051020"/>
            <a:ext cx="423509" cy="349413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901627" y="5497057"/>
            <a:ext cx="417106" cy="34501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653930" y="6702654"/>
            <a:ext cx="419412" cy="345884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436500" y="5202983"/>
            <a:ext cx="417268" cy="34491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061614" y="7144803"/>
            <a:ext cx="419588" cy="34572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235435" y="6078370"/>
            <a:ext cx="417934" cy="345109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153577" y="6483582"/>
            <a:ext cx="418843" cy="346193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581830" y="6851969"/>
            <a:ext cx="421544" cy="34823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734755" y="6296415"/>
            <a:ext cx="420661" cy="34686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945784" y="5166177"/>
            <a:ext cx="419500" cy="345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2291887" y="5939452"/>
            <a:ext cx="423773" cy="349376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662098" y="6445667"/>
            <a:ext cx="423583" cy="349303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828691" y="5646425"/>
            <a:ext cx="420205" cy="347057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351550" y="5606426"/>
            <a:ext cx="423568" cy="349413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818187" y="5901809"/>
            <a:ext cx="420598" cy="346874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141119" y="6737297"/>
            <a:ext cx="423324" cy="349303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4072855" y="6890434"/>
            <a:ext cx="417356" cy="343963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2460876" y="5141780"/>
            <a:ext cx="416112" cy="344125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980842" y="7541409"/>
            <a:ext cx="413229" cy="341675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991720" y="7286160"/>
            <a:ext cx="412749" cy="341654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456376" y="7580020"/>
            <a:ext cx="414821" cy="342288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320023" y="5684591"/>
            <a:ext cx="415508" cy="343497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986670" y="5104137"/>
            <a:ext cx="413959" cy="341560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251387" y="6273453"/>
            <a:ext cx="414169" cy="342429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1168055" y="6668420"/>
            <a:ext cx="412639" cy="341612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1575144" y="7109668"/>
            <a:ext cx="414437" cy="343293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3912770" y="5242615"/>
            <a:ext cx="414542" cy="343287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332414" y="5867779"/>
            <a:ext cx="414675" cy="342314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2945574" y="7616281"/>
            <a:ext cx="413455" cy="342408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3435478" y="7653500"/>
            <a:ext cx="412086" cy="340733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4645810" y="6522644"/>
            <a:ext cx="412438" cy="340774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3033166" y="4774043"/>
            <a:ext cx="411602" cy="340722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1415177" y="5463289"/>
            <a:ext cx="411031" cy="339832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3508683" y="4813361"/>
            <a:ext cx="411247" cy="339884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4727867" y="6117368"/>
            <a:ext cx="411110" cy="339874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4403645" y="5280676"/>
            <a:ext cx="410982" cy="339832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1089257" y="7076088"/>
            <a:ext cx="407978" cy="337748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3999430" y="4850794"/>
            <a:ext cx="407978" cy="337738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4565315" y="6929333"/>
            <a:ext cx="410458" cy="338811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1494833" y="7507033"/>
            <a:ext cx="408155" cy="337785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4799091" y="5726265"/>
            <a:ext cx="408023" cy="337895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2545167" y="4738599"/>
            <a:ext cx="409392" cy="338890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0861994" y="5833016"/>
            <a:ext cx="403924" cy="334005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2072782" y="4702265"/>
            <a:ext cx="403492" cy="333864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4485375" y="7326368"/>
            <a:ext cx="403948" cy="333984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1502080" y="5071573"/>
            <a:ext cx="404027" cy="334021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781214" y="6238846"/>
            <a:ext cx="402774" cy="333822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3914160" y="7695137"/>
            <a:ext cx="405088" cy="335272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2380565" y="7989982"/>
            <a:ext cx="402814" cy="333801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2869303" y="8026279"/>
            <a:ext cx="403560" cy="333906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1907115" y="7952820"/>
            <a:ext cx="399363" cy="330304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0699988" y="6635269"/>
            <a:ext cx="398731" cy="330037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3598947" y="4414944"/>
            <a:ext cx="393229" cy="325225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5130153" y="6568601"/>
            <a:ext cx="394916" cy="326618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5212055" y="6163545"/>
            <a:ext cx="393273" cy="325236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1012539" y="7476274"/>
            <a:ext cx="394854" cy="326639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0948200" y="5430986"/>
            <a:ext cx="394538" cy="326691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3123739" y="4376044"/>
            <a:ext cx="392896" cy="325278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4494322" y="4891892"/>
            <a:ext cx="396323" cy="328209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4885591" y="5325387"/>
            <a:ext cx="397119" cy="328209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3361897" y="8065466"/>
            <a:ext cx="396532" cy="328236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2636174" y="4340967"/>
            <a:ext cx="390277" cy="322817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10622899" y="7044597"/>
            <a:ext cx="390246" cy="322937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5050184" y="6975635"/>
            <a:ext cx="391853" cy="323984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1422399" y="7920204"/>
            <a:ext cx="390040" cy="322979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1591165" y="4671899"/>
            <a:ext cx="388534" cy="321979"/>
          </a:xfrm>
          <a:prstGeom prst="rect">
            <a:avLst/>
          </a:prstGeom>
        </p:spPr>
      </p:pic>
      <p:pic>
        <p:nvPicPr>
          <p:cNvPr id="95" name="bg object 95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5297544" y="5770505"/>
            <a:ext cx="388993" cy="322178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14090356" y="4453005"/>
            <a:ext cx="388656" cy="321979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4411849" y="7738026"/>
            <a:ext cx="388537" cy="322162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1021365" y="5041783"/>
            <a:ext cx="387303" cy="320880"/>
          </a:xfrm>
          <a:prstGeom prst="rect">
            <a:avLst/>
          </a:prstGeom>
        </p:spPr>
      </p:pic>
      <p:pic>
        <p:nvPicPr>
          <p:cNvPr id="99" name="bg object 99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3841987" y="8107983"/>
            <a:ext cx="387213" cy="320958"/>
          </a:xfrm>
          <a:prstGeom prst="rect">
            <a:avLst/>
          </a:prstGeom>
        </p:spPr>
      </p:pic>
      <p:pic>
        <p:nvPicPr>
          <p:cNvPr id="100" name="bg object 100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14975165" y="4935347"/>
            <a:ext cx="385701" cy="319100"/>
          </a:xfrm>
          <a:prstGeom prst="rect">
            <a:avLst/>
          </a:prstGeom>
        </p:spPr>
      </p:pic>
      <p:pic>
        <p:nvPicPr>
          <p:cNvPr id="101" name="bg object 101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12163315" y="4304319"/>
            <a:ext cx="385173" cy="318314"/>
          </a:xfrm>
          <a:prstGeom prst="rect">
            <a:avLst/>
          </a:prstGeom>
        </p:spPr>
      </p:pic>
      <p:pic>
        <p:nvPicPr>
          <p:cNvPr id="102" name="bg object 102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14969491" y="7372587"/>
            <a:ext cx="386061" cy="319257"/>
          </a:xfrm>
          <a:prstGeom prst="rect">
            <a:avLst/>
          </a:prstGeom>
        </p:spPr>
      </p:pic>
      <p:pic>
        <p:nvPicPr>
          <p:cNvPr id="103" name="bg object 103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12306092" y="8392331"/>
            <a:ext cx="385004" cy="318320"/>
          </a:xfrm>
          <a:prstGeom prst="rect">
            <a:avLst/>
          </a:prstGeom>
        </p:spPr>
      </p:pic>
      <p:pic>
        <p:nvPicPr>
          <p:cNvPr id="104" name="bg object 104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10950975" y="7884535"/>
            <a:ext cx="382188" cy="316456"/>
          </a:xfrm>
          <a:prstGeom prst="rect">
            <a:avLst/>
          </a:prstGeom>
        </p:spPr>
      </p:pic>
      <p:pic>
        <p:nvPicPr>
          <p:cNvPr id="105" name="bg object 105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10301961" y="6210685"/>
            <a:ext cx="383472" cy="317461"/>
          </a:xfrm>
          <a:prstGeom prst="rect">
            <a:avLst/>
          </a:prstGeom>
        </p:spPr>
      </p:pic>
      <p:pic>
        <p:nvPicPr>
          <p:cNvPr id="106" name="bg object 106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10219584" y="6606369"/>
            <a:ext cx="381035" cy="315294"/>
          </a:xfrm>
          <a:prstGeom prst="rect">
            <a:avLst/>
          </a:prstGeom>
        </p:spPr>
      </p:pic>
      <p:pic>
        <p:nvPicPr>
          <p:cNvPr id="107" name="bg object 107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14582906" y="4492114"/>
            <a:ext cx="382396" cy="316377"/>
          </a:xfrm>
          <a:prstGeom prst="rect">
            <a:avLst/>
          </a:prstGeom>
        </p:spPr>
      </p:pic>
      <p:pic>
        <p:nvPicPr>
          <p:cNvPr id="108" name="bg object 108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10383400" y="5804954"/>
            <a:ext cx="383427" cy="317445"/>
          </a:xfrm>
          <a:prstGeom prst="rect">
            <a:avLst/>
          </a:prstGeom>
        </p:spPr>
      </p:pic>
      <p:pic>
        <p:nvPicPr>
          <p:cNvPr id="109" name="bg object 109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15382300" y="5367532"/>
            <a:ext cx="382772" cy="316587"/>
          </a:xfrm>
          <a:prstGeom prst="rect">
            <a:avLst/>
          </a:prstGeom>
        </p:spPr>
      </p:pic>
      <p:pic>
        <p:nvPicPr>
          <p:cNvPr id="110" name="bg object 110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0542820" y="7442490"/>
            <a:ext cx="382710" cy="316414"/>
          </a:xfrm>
          <a:prstGeom prst="rect">
            <a:avLst/>
          </a:prstGeom>
        </p:spPr>
      </p:pic>
      <p:pic>
        <p:nvPicPr>
          <p:cNvPr id="111" name="bg object 111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1832623" y="8354991"/>
            <a:ext cx="381140" cy="315267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2796102" y="8429125"/>
            <a:ext cx="383600" cy="317456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3287239" y="8467140"/>
            <a:ext cx="379400" cy="314048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10467037" y="5401563"/>
            <a:ext cx="378395" cy="312765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14336606" y="8149212"/>
            <a:ext cx="376060" cy="311179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13692416" y="4028306"/>
            <a:ext cx="373913" cy="309362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5629786" y="6613568"/>
            <a:ext cx="373577" cy="309304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11350649" y="8333803"/>
            <a:ext cx="370983" cy="307173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14894625" y="7783344"/>
            <a:ext cx="373524" cy="309236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11109754" y="4641848"/>
            <a:ext cx="373733" cy="309309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11680805" y="4273534"/>
            <a:ext cx="371968" cy="307215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15712237" y="6208905"/>
            <a:ext cx="371273" cy="307257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13217132" y="3989459"/>
            <a:ext cx="373724" cy="309309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12730711" y="3955219"/>
            <a:ext cx="368284" cy="305069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15550769" y="7021445"/>
            <a:ext cx="369105" cy="305064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10144612" y="7017189"/>
            <a:ext cx="368124" cy="305147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10557218" y="5012307"/>
            <a:ext cx="364804" cy="302032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15798875" y="5816891"/>
            <a:ext cx="364774" cy="302053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13769952" y="8512012"/>
            <a:ext cx="364376" cy="302121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15473323" y="4969796"/>
            <a:ext cx="363337" cy="300723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15067208" y="4538814"/>
            <a:ext cx="363698" cy="300723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14184206" y="4057834"/>
            <a:ext cx="363527" cy="300776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15471997" y="7419789"/>
            <a:ext cx="359826" cy="297640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10881731" y="8300569"/>
            <a:ext cx="358210" cy="295865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10472874" y="7857132"/>
            <a:ext cx="360407" cy="298603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12259675" y="3920037"/>
            <a:ext cx="359362" cy="297739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10066240" y="7416413"/>
            <a:ext cx="358256" cy="295865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15884752" y="5414756"/>
            <a:ext cx="356131" cy="294860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12252401" y="8807281"/>
            <a:ext cx="356638" cy="294844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11201125" y="4244530"/>
            <a:ext cx="353706" cy="292504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12729230" y="8846709"/>
            <a:ext cx="354349" cy="293739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9908179" y="5780504"/>
            <a:ext cx="355224" cy="293671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9826925" y="6186188"/>
            <a:ext cx="355015" cy="293734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14677667" y="4097728"/>
            <a:ext cx="355067" cy="293708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14820679" y="8185719"/>
            <a:ext cx="354483" cy="293713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132" cstate="print"/>
          <a:stretch>
            <a:fillRect/>
          </a:stretch>
        </p:blipFill>
        <p:spPr>
          <a:xfrm>
            <a:off x="9745043" y="6582098"/>
            <a:ext cx="351455" cy="291200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10645853" y="4612844"/>
            <a:ext cx="350251" cy="289572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11765924" y="8772759"/>
            <a:ext cx="351402" cy="291221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14264801" y="8553854"/>
            <a:ext cx="352450" cy="291116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13222319" y="8885975"/>
            <a:ext cx="346691" cy="287870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9993936" y="5378893"/>
            <a:ext cx="346429" cy="285436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15398169" y="7831321"/>
            <a:ext cx="344492" cy="285986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11777586" y="3889619"/>
            <a:ext cx="345243" cy="285855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9684574" y="6990933"/>
            <a:ext cx="337110" cy="279928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16122545" y="6666336"/>
            <a:ext cx="338837" cy="281609"/>
          </a:xfrm>
          <a:prstGeom prst="rect">
            <a:avLst/>
          </a:prstGeom>
        </p:spPr>
      </p:pic>
      <p:pic>
        <p:nvPicPr>
          <p:cNvPr id="156" name="bg object 156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15567170" y="4583787"/>
            <a:ext cx="341769" cy="283394"/>
          </a:xfrm>
          <a:prstGeom prst="rect">
            <a:avLst/>
          </a:prstGeom>
        </p:spPr>
      </p:pic>
      <p:pic>
        <p:nvPicPr>
          <p:cNvPr id="157" name="bg object 157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16204323" y="6261468"/>
            <a:ext cx="337267" cy="279928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11284578" y="8742001"/>
            <a:ext cx="337057" cy="280059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13317157" y="3598424"/>
            <a:ext cx="336353" cy="279939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9997444" y="7832038"/>
            <a:ext cx="332660" cy="276023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10405651" y="8274046"/>
            <a:ext cx="332660" cy="276148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15163935" y="4144795"/>
            <a:ext cx="333288" cy="277269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0084928" y="4989533"/>
            <a:ext cx="330722" cy="274965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3792878" y="3637951"/>
            <a:ext cx="334672" cy="278525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12829138" y="3563923"/>
            <a:ext cx="333183" cy="276117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16290498" y="5869297"/>
            <a:ext cx="331717" cy="274965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13704818" y="8930827"/>
            <a:ext cx="331842" cy="275923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16055951" y="7061219"/>
            <a:ext cx="332031" cy="275965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15977419" y="5017805"/>
            <a:ext cx="333183" cy="277321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14284487" y="3676641"/>
            <a:ext cx="330042" cy="273918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10814958" y="8708421"/>
            <a:ext cx="325435" cy="269379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15977628" y="7470280"/>
            <a:ext cx="325958" cy="269337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14766879" y="8601157"/>
            <a:ext cx="326586" cy="269279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12343707" y="3530992"/>
            <a:ext cx="325958" cy="269363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10742080" y="4228300"/>
            <a:ext cx="324406" cy="269415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9610440" y="7402648"/>
            <a:ext cx="323183" cy="267866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15325082" y="8235042"/>
            <a:ext cx="323864" cy="267766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11300598" y="3863023"/>
            <a:ext cx="320520" cy="266222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4780701" y="3719153"/>
            <a:ext cx="315278" cy="261667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16378350" y="5469048"/>
            <a:ext cx="319362" cy="264023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14205222" y="8976490"/>
            <a:ext cx="309325" cy="257337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9373589" y="6165493"/>
            <a:ext cx="310461" cy="257431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12219941" y="9441220"/>
            <a:ext cx="244914" cy="47878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12195130" y="9231739"/>
            <a:ext cx="310748" cy="209480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10177229" y="4592582"/>
            <a:ext cx="309781" cy="257479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11790426" y="9441220"/>
            <a:ext cx="116959" cy="9408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11708229" y="9197547"/>
            <a:ext cx="304074" cy="243673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16074379" y="4634727"/>
            <a:ext cx="305878" cy="254285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15907682" y="7884697"/>
            <a:ext cx="303550" cy="251939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9456982" y="5760557"/>
            <a:ext cx="306915" cy="255803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9292858" y="6562218"/>
            <a:ext cx="305121" cy="253102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15666329" y="4192594"/>
            <a:ext cx="306063" cy="254442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12674797" y="9441220"/>
            <a:ext cx="293813" cy="85955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12670713" y="9271398"/>
            <a:ext cx="309838" cy="169822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11880057" y="3501411"/>
            <a:ext cx="302503" cy="250777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9931582" y="8250382"/>
            <a:ext cx="302660" cy="250871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9542065" y="5368475"/>
            <a:ext cx="303027" cy="250777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13161275" y="9310172"/>
            <a:ext cx="305370" cy="250892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9540494" y="7808437"/>
            <a:ext cx="295854" cy="245531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15266115" y="3766011"/>
            <a:ext cx="295923" cy="245542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10339423" y="8684002"/>
            <a:ext cx="297425" cy="245537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16470493" y="5072620"/>
            <a:ext cx="297896" cy="245489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9216839" y="6972625"/>
            <a:ext cx="294964" cy="243756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11224265" y="9165810"/>
            <a:ext cx="294441" cy="243835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13422313" y="3213148"/>
            <a:ext cx="288263" cy="238997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192" cstate="print"/>
          <a:stretch>
            <a:fillRect/>
          </a:stretch>
        </p:blipFill>
        <p:spPr>
          <a:xfrm>
            <a:off x="16716244" y="6316991"/>
            <a:ext cx="291718" cy="241505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16635199" y="6722695"/>
            <a:ext cx="291090" cy="241589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13898132" y="3251995"/>
            <a:ext cx="287239" cy="239050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10276022" y="4211075"/>
            <a:ext cx="278002" cy="231249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16806399" y="5927568"/>
            <a:ext cx="278106" cy="231155"/>
          </a:xfrm>
          <a:prstGeom prst="rect">
            <a:avLst/>
          </a:prstGeom>
        </p:spPr>
      </p:pic>
      <p:pic>
        <p:nvPicPr>
          <p:cNvPr id="211" name="bg object 211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9633057" y="4969900"/>
            <a:ext cx="284335" cy="236432"/>
          </a:xfrm>
          <a:prstGeom prst="rect">
            <a:avLst/>
          </a:prstGeom>
        </p:spPr>
      </p:pic>
      <p:pic>
        <p:nvPicPr>
          <p:cNvPr id="212" name="bg object 212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12936150" y="3179850"/>
            <a:ext cx="282085" cy="232872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15263408" y="8656438"/>
            <a:ext cx="285017" cy="236495"/>
          </a:xfrm>
          <a:prstGeom prst="rect">
            <a:avLst/>
          </a:prstGeom>
        </p:spPr>
      </p:pic>
      <p:pic>
        <p:nvPicPr>
          <p:cNvPr id="214" name="bg object 214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14392232" y="3292884"/>
            <a:ext cx="277269" cy="229940"/>
          </a:xfrm>
          <a:prstGeom prst="rect">
            <a:avLst/>
          </a:prstGeom>
        </p:spPr>
      </p:pic>
      <p:pic>
        <p:nvPicPr>
          <p:cNvPr id="215" name="bg object 215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16555413" y="7119893"/>
            <a:ext cx="284283" cy="236437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202" cstate="print"/>
          <a:stretch>
            <a:fillRect/>
          </a:stretch>
        </p:blipFill>
        <p:spPr>
          <a:xfrm>
            <a:off x="10844894" y="3840092"/>
            <a:ext cx="281640" cy="234338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14709290" y="9025840"/>
            <a:ext cx="278944" cy="231239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13643668" y="9441220"/>
            <a:ext cx="286378" cy="140377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13648171" y="9345181"/>
            <a:ext cx="281876" cy="96038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15838575" y="8290956"/>
            <a:ext cx="275593" cy="228705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11405097" y="3476700"/>
            <a:ext cx="274651" cy="227479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9147051" y="7387926"/>
            <a:ext cx="271771" cy="224631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10759672" y="9135805"/>
            <a:ext cx="272347" cy="226129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16480963" y="7531509"/>
            <a:ext cx="270672" cy="224637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12453128" y="3148438"/>
            <a:ext cx="269834" cy="222977"/>
          </a:xfrm>
          <a:prstGeom prst="rect">
            <a:avLst/>
          </a:prstGeom>
        </p:spPr>
      </p:pic>
      <p:pic>
        <p:nvPicPr>
          <p:cNvPr id="226" name="bg object 226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16159926" y="4247148"/>
            <a:ext cx="270462" cy="222925"/>
          </a:xfrm>
          <a:prstGeom prst="rect">
            <a:avLst/>
          </a:prstGeom>
        </p:spPr>
      </p:pic>
      <p:pic>
        <p:nvPicPr>
          <p:cNvPr id="227" name="bg object 227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14876300" y="3338903"/>
            <a:ext cx="259887" cy="215700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16897076" y="5529569"/>
            <a:ext cx="259992" cy="215700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14145487" y="9391891"/>
            <a:ext cx="260985" cy="215715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15774807" y="3818679"/>
            <a:ext cx="255489" cy="213030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9728918" y="4575881"/>
            <a:ext cx="255227" cy="213082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16574992" y="4694202"/>
            <a:ext cx="255489" cy="213082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9873626" y="8665882"/>
            <a:ext cx="251301" cy="209030"/>
          </a:xfrm>
          <a:prstGeom prst="rect">
            <a:avLst/>
          </a:prstGeom>
        </p:spPr>
      </p:pic>
      <p:pic>
        <p:nvPicPr>
          <p:cNvPr id="234" name="bg object 234"/>
          <p:cNvPicPr/>
          <p:nvPr/>
        </p:nvPicPr>
        <p:blipFill>
          <a:blip r:embed="rId220" cstate="print"/>
          <a:stretch>
            <a:fillRect/>
          </a:stretch>
        </p:blipFill>
        <p:spPr>
          <a:xfrm>
            <a:off x="9481281" y="8232388"/>
            <a:ext cx="252034" cy="209087"/>
          </a:xfrm>
          <a:prstGeom prst="rect">
            <a:avLst/>
          </a:prstGeom>
        </p:spPr>
      </p:pic>
      <p:pic>
        <p:nvPicPr>
          <p:cNvPr id="235" name="bg object 23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16412693" y="7947831"/>
            <a:ext cx="244390" cy="203423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11991990" y="3130480"/>
            <a:ext cx="245856" cy="203396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997160" y="5749668"/>
            <a:ext cx="247950" cy="204810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12141305" y="9651334"/>
            <a:ext cx="249311" cy="207370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225" cstate="print"/>
          <a:stretch>
            <a:fillRect/>
          </a:stretch>
        </p:blipFill>
        <p:spPr>
          <a:xfrm>
            <a:off x="12616893" y="9690888"/>
            <a:ext cx="249416" cy="206124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8916430" y="6155451"/>
            <a:ext cx="246589" cy="204815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11655246" y="9617774"/>
            <a:ext cx="243343" cy="201789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13111538" y="9731541"/>
            <a:ext cx="237689" cy="197475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8835856" y="6552565"/>
            <a:ext cx="241458" cy="199742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9087367" y="5360255"/>
            <a:ext cx="234757" cy="194444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231" cstate="print"/>
          <a:stretch>
            <a:fillRect/>
          </a:stretch>
        </p:blipFill>
        <p:spPr>
          <a:xfrm>
            <a:off x="15206971" y="9083147"/>
            <a:ext cx="234757" cy="194465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9082236" y="7797599"/>
            <a:ext cx="234704" cy="194486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10290158" y="9115214"/>
            <a:ext cx="233605" cy="194528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234" cstate="print"/>
          <a:stretch>
            <a:fillRect/>
          </a:stretch>
        </p:blipFill>
        <p:spPr>
          <a:xfrm>
            <a:off x="15382045" y="3388797"/>
            <a:ext cx="226066" cy="188685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235" cstate="print"/>
          <a:stretch>
            <a:fillRect/>
          </a:stretch>
        </p:blipFill>
        <p:spPr>
          <a:xfrm>
            <a:off x="16994456" y="5137330"/>
            <a:ext cx="227532" cy="188685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236" cstate="print"/>
          <a:stretch>
            <a:fillRect/>
          </a:stretch>
        </p:blipFill>
        <p:spPr>
          <a:xfrm>
            <a:off x="15780671" y="8716624"/>
            <a:ext cx="227741" cy="188701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10381516" y="3825433"/>
            <a:ext cx="229260" cy="191093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238" cstate="print"/>
          <a:stretch>
            <a:fillRect/>
          </a:stretch>
        </p:blipFill>
        <p:spPr>
          <a:xfrm>
            <a:off x="10955164" y="3458271"/>
            <a:ext cx="223762" cy="186591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239" cstate="print"/>
          <a:stretch>
            <a:fillRect/>
          </a:stretch>
        </p:blipFill>
        <p:spPr>
          <a:xfrm>
            <a:off x="8765544" y="6966531"/>
            <a:ext cx="219417" cy="183240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240" cstate="print"/>
          <a:stretch>
            <a:fillRect/>
          </a:stretch>
        </p:blipFill>
        <p:spPr>
          <a:xfrm>
            <a:off x="11177041" y="9589938"/>
            <a:ext cx="138739" cy="184795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11315780" y="9591106"/>
            <a:ext cx="82719" cy="178638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242" cstate="print"/>
          <a:stretch>
            <a:fillRect/>
          </a:stretch>
        </p:blipFill>
        <p:spPr>
          <a:xfrm>
            <a:off x="13541681" y="2849023"/>
            <a:ext cx="216328" cy="178057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243" cstate="print"/>
          <a:stretch>
            <a:fillRect/>
          </a:stretch>
        </p:blipFill>
        <p:spPr>
          <a:xfrm>
            <a:off x="13611836" y="9777555"/>
            <a:ext cx="215909" cy="178088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244" cstate="print"/>
          <a:stretch>
            <a:fillRect/>
          </a:stretch>
        </p:blipFill>
        <p:spPr>
          <a:xfrm>
            <a:off x="14656621" y="9446068"/>
            <a:ext cx="217794" cy="180088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245" cstate="print"/>
          <a:stretch>
            <a:fillRect/>
          </a:stretch>
        </p:blipFill>
        <p:spPr>
          <a:xfrm>
            <a:off x="9818183" y="4201233"/>
            <a:ext cx="216014" cy="178109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246" cstate="print"/>
          <a:stretch>
            <a:fillRect/>
          </a:stretch>
        </p:blipFill>
        <p:spPr>
          <a:xfrm>
            <a:off x="17162723" y="6790756"/>
            <a:ext cx="214653" cy="178151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247" cstate="print"/>
          <a:stretch>
            <a:fillRect/>
          </a:stretch>
        </p:blipFill>
        <p:spPr>
          <a:xfrm>
            <a:off x="14018735" y="2889074"/>
            <a:ext cx="212349" cy="175701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248" cstate="print"/>
          <a:stretch>
            <a:fillRect/>
          </a:stretch>
        </p:blipFill>
        <p:spPr>
          <a:xfrm>
            <a:off x="9179982" y="4963932"/>
            <a:ext cx="211773" cy="175701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249" cstate="print"/>
          <a:stretch>
            <a:fillRect/>
          </a:stretch>
        </p:blipFill>
        <p:spPr>
          <a:xfrm>
            <a:off x="17246176" y="6386276"/>
            <a:ext cx="210988" cy="175696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16682633" y="4310549"/>
            <a:ext cx="202346" cy="168947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251" cstate="print"/>
          <a:stretch>
            <a:fillRect/>
          </a:stretch>
        </p:blipFill>
        <p:spPr>
          <a:xfrm>
            <a:off x="17085553" y="7190022"/>
            <a:ext cx="202297" cy="168984"/>
          </a:xfrm>
          <a:prstGeom prst="rect">
            <a:avLst/>
          </a:prstGeom>
        </p:spPr>
      </p:pic>
      <p:pic>
        <p:nvPicPr>
          <p:cNvPr id="266" name="bg object 266"/>
          <p:cNvPicPr/>
          <p:nvPr/>
        </p:nvPicPr>
        <p:blipFill>
          <a:blip r:embed="rId252" cstate="print"/>
          <a:stretch>
            <a:fillRect/>
          </a:stretch>
        </p:blipFill>
        <p:spPr>
          <a:xfrm>
            <a:off x="16276571" y="3879515"/>
            <a:ext cx="204182" cy="169052"/>
          </a:xfrm>
          <a:prstGeom prst="rect">
            <a:avLst/>
          </a:prstGeom>
        </p:spPr>
      </p:pic>
      <p:pic>
        <p:nvPicPr>
          <p:cNvPr id="267" name="bg object 267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11526455" y="3112837"/>
            <a:ext cx="198408" cy="166068"/>
          </a:xfrm>
          <a:prstGeom prst="rect">
            <a:avLst/>
          </a:prstGeom>
        </p:spPr>
      </p:pic>
      <p:pic>
        <p:nvPicPr>
          <p:cNvPr id="268" name="bg object 268"/>
          <p:cNvPicPr/>
          <p:nvPr/>
        </p:nvPicPr>
        <p:blipFill>
          <a:blip r:embed="rId254" cstate="print"/>
          <a:stretch>
            <a:fillRect/>
          </a:stretch>
        </p:blipFill>
        <p:spPr>
          <a:xfrm>
            <a:off x="13061591" y="2818710"/>
            <a:ext cx="198842" cy="165963"/>
          </a:xfrm>
          <a:prstGeom prst="rect">
            <a:avLst/>
          </a:prstGeom>
        </p:spPr>
      </p:pic>
      <p:pic>
        <p:nvPicPr>
          <p:cNvPr id="269" name="bg object 269"/>
          <p:cNvPicPr/>
          <p:nvPr/>
        </p:nvPicPr>
        <p:blipFill>
          <a:blip r:embed="rId255" cstate="print"/>
          <a:stretch>
            <a:fillRect/>
          </a:stretch>
        </p:blipFill>
        <p:spPr>
          <a:xfrm>
            <a:off x="16349136" y="8359692"/>
            <a:ext cx="204705" cy="168926"/>
          </a:xfrm>
          <a:prstGeom prst="rect">
            <a:avLst/>
          </a:prstGeom>
        </p:spPr>
      </p:pic>
      <p:pic>
        <p:nvPicPr>
          <p:cNvPr id="270" name="bg object 270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17335387" y="5987513"/>
            <a:ext cx="195491" cy="161759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14516730" y="2932476"/>
            <a:ext cx="195072" cy="161565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9426990" y="8651589"/>
            <a:ext cx="193344" cy="159843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10717370" y="9564436"/>
            <a:ext cx="190674" cy="158026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260" cstate="print"/>
          <a:stretch>
            <a:fillRect/>
          </a:stretch>
        </p:blipFill>
        <p:spPr>
          <a:xfrm>
            <a:off x="8699630" y="7385859"/>
            <a:ext cx="188528" cy="156063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261" cstate="print"/>
          <a:stretch>
            <a:fillRect/>
          </a:stretch>
        </p:blipFill>
        <p:spPr>
          <a:xfrm>
            <a:off x="17014560" y="7604868"/>
            <a:ext cx="181669" cy="150498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12581606" y="2790229"/>
            <a:ext cx="180099" cy="150623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263" cstate="print"/>
          <a:stretch>
            <a:fillRect/>
          </a:stretch>
        </p:blipFill>
        <p:spPr>
          <a:xfrm>
            <a:off x="17104505" y="4764619"/>
            <a:ext cx="174759" cy="144917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264" cstate="print"/>
          <a:stretch>
            <a:fillRect/>
          </a:stretch>
        </p:blipFill>
        <p:spPr>
          <a:xfrm>
            <a:off x="9830538" y="9103309"/>
            <a:ext cx="174287" cy="145283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265" cstate="print"/>
          <a:stretch>
            <a:fillRect/>
          </a:stretch>
        </p:blipFill>
        <p:spPr>
          <a:xfrm>
            <a:off x="9030300" y="8227948"/>
            <a:ext cx="176172" cy="145592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266" cstate="print"/>
          <a:stretch>
            <a:fillRect/>
          </a:stretch>
        </p:blipFill>
        <p:spPr>
          <a:xfrm>
            <a:off x="15897526" y="3446963"/>
            <a:ext cx="173711" cy="144969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15005616" y="2982108"/>
            <a:ext cx="168371" cy="139943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268" cstate="print"/>
          <a:stretch>
            <a:fillRect/>
          </a:stretch>
        </p:blipFill>
        <p:spPr>
          <a:xfrm>
            <a:off x="9284743" y="4577295"/>
            <a:ext cx="165335" cy="137273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269" cstate="print"/>
          <a:stretch>
            <a:fillRect/>
          </a:stretch>
        </p:blipFill>
        <p:spPr>
          <a:xfrm>
            <a:off x="17433756" y="5605169"/>
            <a:ext cx="164345" cy="137168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14110773" y="9835758"/>
            <a:ext cx="169628" cy="139723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15735646" y="9155192"/>
            <a:ext cx="169942" cy="126839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272" cstate="print"/>
          <a:stretch>
            <a:fillRect/>
          </a:stretch>
        </p:blipFill>
        <p:spPr>
          <a:xfrm>
            <a:off x="10501994" y="3455601"/>
            <a:ext cx="165744" cy="117797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273" cstate="print"/>
          <a:stretch>
            <a:fillRect/>
          </a:stretch>
        </p:blipFill>
        <p:spPr>
          <a:xfrm>
            <a:off x="15165883" y="9514924"/>
            <a:ext cx="164540" cy="118577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274" cstate="print"/>
          <a:stretch>
            <a:fillRect/>
          </a:stretch>
        </p:blipFill>
        <p:spPr>
          <a:xfrm>
            <a:off x="9939697" y="3824752"/>
            <a:ext cx="136487" cy="123189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275" cstate="print"/>
          <a:stretch>
            <a:fillRect/>
          </a:stretch>
        </p:blipFill>
        <p:spPr>
          <a:xfrm>
            <a:off x="16954876" y="8016483"/>
            <a:ext cx="140172" cy="128268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276" cstate="print"/>
          <a:stretch>
            <a:fillRect/>
          </a:stretch>
        </p:blipFill>
        <p:spPr>
          <a:xfrm>
            <a:off x="12113112" y="10105179"/>
            <a:ext cx="156147" cy="109661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277" cstate="print"/>
          <a:stretch>
            <a:fillRect/>
          </a:stretch>
        </p:blipFill>
        <p:spPr>
          <a:xfrm>
            <a:off x="16301498" y="8796015"/>
            <a:ext cx="151402" cy="112274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278" cstate="print"/>
          <a:stretch>
            <a:fillRect/>
          </a:stretch>
        </p:blipFill>
        <p:spPr>
          <a:xfrm>
            <a:off x="8646752" y="7792077"/>
            <a:ext cx="127640" cy="119331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279" cstate="print"/>
          <a:stretch>
            <a:fillRect/>
          </a:stretch>
        </p:blipFill>
        <p:spPr>
          <a:xfrm>
            <a:off x="10261990" y="9566033"/>
            <a:ext cx="144550" cy="103583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280" cstate="print"/>
          <a:stretch>
            <a:fillRect/>
          </a:stretch>
        </p:blipFill>
        <p:spPr>
          <a:xfrm>
            <a:off x="11086783" y="3090481"/>
            <a:ext cx="127430" cy="119315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8568849" y="5749301"/>
            <a:ext cx="126959" cy="119106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282" cstate="print"/>
          <a:stretch>
            <a:fillRect/>
          </a:stretch>
        </p:blipFill>
        <p:spPr>
          <a:xfrm>
            <a:off x="12127379" y="2771957"/>
            <a:ext cx="151304" cy="112509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283" cstate="print"/>
          <a:stretch>
            <a:fillRect/>
          </a:stretch>
        </p:blipFill>
        <p:spPr>
          <a:xfrm>
            <a:off x="8495440" y="6161440"/>
            <a:ext cx="136024" cy="125551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284" cstate="print"/>
          <a:stretch>
            <a:fillRect/>
          </a:stretch>
        </p:blipFill>
        <p:spPr>
          <a:xfrm>
            <a:off x="12591648" y="10145754"/>
            <a:ext cx="151418" cy="112300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285" cstate="print"/>
          <a:stretch>
            <a:fillRect/>
          </a:stretch>
        </p:blipFill>
        <p:spPr>
          <a:xfrm>
            <a:off x="11634619" y="10070437"/>
            <a:ext cx="123242" cy="129393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286" cstate="print"/>
          <a:stretch>
            <a:fillRect/>
          </a:stretch>
        </p:blipFill>
        <p:spPr>
          <a:xfrm>
            <a:off x="8420476" y="6547921"/>
            <a:ext cx="124812" cy="131461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287" cstate="print"/>
          <a:stretch>
            <a:fillRect/>
          </a:stretch>
        </p:blipFill>
        <p:spPr>
          <a:xfrm>
            <a:off x="17520303" y="5220573"/>
            <a:ext cx="150361" cy="97065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288" cstate="print"/>
          <a:stretch>
            <a:fillRect/>
          </a:stretch>
        </p:blipFill>
        <p:spPr>
          <a:xfrm>
            <a:off x="8658218" y="5376695"/>
            <a:ext cx="140152" cy="87013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289" cstate="print"/>
          <a:stretch>
            <a:fillRect/>
          </a:stretch>
        </p:blipFill>
        <p:spPr>
          <a:xfrm>
            <a:off x="13093214" y="10190501"/>
            <a:ext cx="112352" cy="116713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16811425" y="3954905"/>
            <a:ext cx="112247" cy="116750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291" cstate="print"/>
          <a:stretch>
            <a:fillRect/>
          </a:stretch>
        </p:blipFill>
        <p:spPr>
          <a:xfrm>
            <a:off x="15520993" y="3030850"/>
            <a:ext cx="143346" cy="92143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292" cstate="print"/>
          <a:stretch>
            <a:fillRect/>
          </a:stretch>
        </p:blipFill>
        <p:spPr>
          <a:xfrm>
            <a:off x="9398980" y="4206312"/>
            <a:ext cx="103818" cy="111514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293" cstate="print"/>
          <a:stretch>
            <a:fillRect/>
          </a:stretch>
        </p:blipFill>
        <p:spPr>
          <a:xfrm>
            <a:off x="11157356" y="10044484"/>
            <a:ext cx="99473" cy="104625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294" cstate="print"/>
          <a:stretch>
            <a:fillRect/>
          </a:stretch>
        </p:blipFill>
        <p:spPr>
          <a:xfrm>
            <a:off x="16405993" y="3516699"/>
            <a:ext cx="129943" cy="81254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295" cstate="print"/>
          <a:stretch>
            <a:fillRect/>
          </a:stretch>
        </p:blipFill>
        <p:spPr>
          <a:xfrm>
            <a:off x="8350583" y="6975735"/>
            <a:ext cx="99421" cy="104933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17220312" y="4389342"/>
            <a:ext cx="129001" cy="82405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297" cstate="print"/>
          <a:stretch>
            <a:fillRect/>
          </a:stretch>
        </p:blipFill>
        <p:spPr>
          <a:xfrm>
            <a:off x="14628768" y="9898850"/>
            <a:ext cx="137063" cy="85018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298" cstate="print"/>
          <a:stretch>
            <a:fillRect/>
          </a:stretch>
        </p:blipFill>
        <p:spPr>
          <a:xfrm>
            <a:off x="9402907" y="9084288"/>
            <a:ext cx="83452" cy="87123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299" cstate="print"/>
          <a:stretch>
            <a:fillRect/>
          </a:stretch>
        </p:blipFill>
        <p:spPr>
          <a:xfrm>
            <a:off x="8994857" y="8643962"/>
            <a:ext cx="83034" cy="8642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06120" y="1934351"/>
            <a:ext cx="2769234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7584" y="5048542"/>
            <a:ext cx="19328931" cy="272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openxmlformats.org/officeDocument/2006/relationships/image" Target="../media/image300.png"/><Relationship Id="rId7" Type="http://schemas.openxmlformats.org/officeDocument/2006/relationships/image" Target="../media/image304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10" Type="http://schemas.openxmlformats.org/officeDocument/2006/relationships/image" Target="../media/image307.png"/><Relationship Id="rId4" Type="http://schemas.openxmlformats.org/officeDocument/2006/relationships/image" Target="../media/image301.png"/><Relationship Id="rId9" Type="http://schemas.openxmlformats.org/officeDocument/2006/relationships/image" Target="../media/image30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3.png"/><Relationship Id="rId299" Type="http://schemas.openxmlformats.org/officeDocument/2006/relationships/image" Target="../media/image605.png"/><Relationship Id="rId21" Type="http://schemas.openxmlformats.org/officeDocument/2006/relationships/image" Target="../media/image327.png"/><Relationship Id="rId63" Type="http://schemas.openxmlformats.org/officeDocument/2006/relationships/image" Target="../media/image369.png"/><Relationship Id="rId159" Type="http://schemas.openxmlformats.org/officeDocument/2006/relationships/image" Target="../media/image465.png"/><Relationship Id="rId324" Type="http://schemas.openxmlformats.org/officeDocument/2006/relationships/image" Target="../media/image630.png"/><Relationship Id="rId366" Type="http://schemas.openxmlformats.org/officeDocument/2006/relationships/image" Target="../media/image672.png"/><Relationship Id="rId170" Type="http://schemas.openxmlformats.org/officeDocument/2006/relationships/image" Target="../media/image476.png"/><Relationship Id="rId226" Type="http://schemas.openxmlformats.org/officeDocument/2006/relationships/image" Target="../media/image532.png"/><Relationship Id="rId433" Type="http://schemas.openxmlformats.org/officeDocument/2006/relationships/image" Target="../media/image739.png"/><Relationship Id="rId268" Type="http://schemas.openxmlformats.org/officeDocument/2006/relationships/image" Target="../media/image574.png"/><Relationship Id="rId32" Type="http://schemas.openxmlformats.org/officeDocument/2006/relationships/image" Target="../media/image338.png"/><Relationship Id="rId74" Type="http://schemas.openxmlformats.org/officeDocument/2006/relationships/image" Target="../media/image380.png"/><Relationship Id="rId128" Type="http://schemas.openxmlformats.org/officeDocument/2006/relationships/image" Target="../media/image434.png"/><Relationship Id="rId335" Type="http://schemas.openxmlformats.org/officeDocument/2006/relationships/image" Target="../media/image641.png"/><Relationship Id="rId377" Type="http://schemas.openxmlformats.org/officeDocument/2006/relationships/image" Target="../media/image683.png"/><Relationship Id="rId5" Type="http://schemas.openxmlformats.org/officeDocument/2006/relationships/image" Target="../media/image311.png"/><Relationship Id="rId181" Type="http://schemas.openxmlformats.org/officeDocument/2006/relationships/image" Target="../media/image487.png"/><Relationship Id="rId237" Type="http://schemas.openxmlformats.org/officeDocument/2006/relationships/image" Target="../media/image543.png"/><Relationship Id="rId402" Type="http://schemas.openxmlformats.org/officeDocument/2006/relationships/image" Target="../media/image708.png"/><Relationship Id="rId279" Type="http://schemas.openxmlformats.org/officeDocument/2006/relationships/image" Target="../media/image585.png"/><Relationship Id="rId444" Type="http://schemas.openxmlformats.org/officeDocument/2006/relationships/image" Target="../media/image750.png"/><Relationship Id="rId43" Type="http://schemas.openxmlformats.org/officeDocument/2006/relationships/image" Target="../media/image349.png"/><Relationship Id="rId139" Type="http://schemas.openxmlformats.org/officeDocument/2006/relationships/image" Target="../media/image445.png"/><Relationship Id="rId290" Type="http://schemas.openxmlformats.org/officeDocument/2006/relationships/image" Target="../media/image596.png"/><Relationship Id="rId304" Type="http://schemas.openxmlformats.org/officeDocument/2006/relationships/image" Target="../media/image610.png"/><Relationship Id="rId346" Type="http://schemas.openxmlformats.org/officeDocument/2006/relationships/image" Target="../media/image652.png"/><Relationship Id="rId388" Type="http://schemas.openxmlformats.org/officeDocument/2006/relationships/image" Target="../media/image694.png"/><Relationship Id="rId85" Type="http://schemas.openxmlformats.org/officeDocument/2006/relationships/image" Target="../media/image391.png"/><Relationship Id="rId150" Type="http://schemas.openxmlformats.org/officeDocument/2006/relationships/image" Target="../media/image456.png"/><Relationship Id="rId192" Type="http://schemas.openxmlformats.org/officeDocument/2006/relationships/image" Target="../media/image498.png"/><Relationship Id="rId206" Type="http://schemas.openxmlformats.org/officeDocument/2006/relationships/image" Target="../media/image512.png"/><Relationship Id="rId413" Type="http://schemas.openxmlformats.org/officeDocument/2006/relationships/image" Target="../media/image719.png"/><Relationship Id="rId248" Type="http://schemas.openxmlformats.org/officeDocument/2006/relationships/image" Target="../media/image554.png"/><Relationship Id="rId12" Type="http://schemas.openxmlformats.org/officeDocument/2006/relationships/image" Target="../media/image318.png"/><Relationship Id="rId108" Type="http://schemas.openxmlformats.org/officeDocument/2006/relationships/image" Target="../media/image414.png"/><Relationship Id="rId315" Type="http://schemas.openxmlformats.org/officeDocument/2006/relationships/image" Target="../media/image621.png"/><Relationship Id="rId357" Type="http://schemas.openxmlformats.org/officeDocument/2006/relationships/image" Target="../media/image663.png"/><Relationship Id="rId54" Type="http://schemas.openxmlformats.org/officeDocument/2006/relationships/image" Target="../media/image360.png"/><Relationship Id="rId75" Type="http://schemas.openxmlformats.org/officeDocument/2006/relationships/image" Target="../media/image381.png"/><Relationship Id="rId96" Type="http://schemas.openxmlformats.org/officeDocument/2006/relationships/image" Target="../media/image402.png"/><Relationship Id="rId140" Type="http://schemas.openxmlformats.org/officeDocument/2006/relationships/image" Target="../media/image446.png"/><Relationship Id="rId161" Type="http://schemas.openxmlformats.org/officeDocument/2006/relationships/image" Target="../media/image467.png"/><Relationship Id="rId182" Type="http://schemas.openxmlformats.org/officeDocument/2006/relationships/image" Target="../media/image488.png"/><Relationship Id="rId217" Type="http://schemas.openxmlformats.org/officeDocument/2006/relationships/image" Target="../media/image523.png"/><Relationship Id="rId378" Type="http://schemas.openxmlformats.org/officeDocument/2006/relationships/image" Target="../media/image684.png"/><Relationship Id="rId399" Type="http://schemas.openxmlformats.org/officeDocument/2006/relationships/image" Target="../media/image705.png"/><Relationship Id="rId403" Type="http://schemas.openxmlformats.org/officeDocument/2006/relationships/image" Target="../media/image709.png"/><Relationship Id="rId6" Type="http://schemas.openxmlformats.org/officeDocument/2006/relationships/image" Target="../media/image312.png"/><Relationship Id="rId238" Type="http://schemas.openxmlformats.org/officeDocument/2006/relationships/image" Target="../media/image544.png"/><Relationship Id="rId259" Type="http://schemas.openxmlformats.org/officeDocument/2006/relationships/image" Target="../media/image565.png"/><Relationship Id="rId424" Type="http://schemas.openxmlformats.org/officeDocument/2006/relationships/image" Target="../media/image730.png"/><Relationship Id="rId445" Type="http://schemas.openxmlformats.org/officeDocument/2006/relationships/image" Target="../media/image751.png"/><Relationship Id="rId23" Type="http://schemas.openxmlformats.org/officeDocument/2006/relationships/image" Target="../media/image329.png"/><Relationship Id="rId119" Type="http://schemas.openxmlformats.org/officeDocument/2006/relationships/image" Target="../media/image425.png"/><Relationship Id="rId270" Type="http://schemas.openxmlformats.org/officeDocument/2006/relationships/image" Target="../media/image576.png"/><Relationship Id="rId291" Type="http://schemas.openxmlformats.org/officeDocument/2006/relationships/image" Target="../media/image597.png"/><Relationship Id="rId305" Type="http://schemas.openxmlformats.org/officeDocument/2006/relationships/image" Target="../media/image611.png"/><Relationship Id="rId326" Type="http://schemas.openxmlformats.org/officeDocument/2006/relationships/image" Target="../media/image632.png"/><Relationship Id="rId347" Type="http://schemas.openxmlformats.org/officeDocument/2006/relationships/image" Target="../media/image653.png"/><Relationship Id="rId44" Type="http://schemas.openxmlformats.org/officeDocument/2006/relationships/image" Target="../media/image350.png"/><Relationship Id="rId65" Type="http://schemas.openxmlformats.org/officeDocument/2006/relationships/image" Target="../media/image371.png"/><Relationship Id="rId86" Type="http://schemas.openxmlformats.org/officeDocument/2006/relationships/image" Target="../media/image392.png"/><Relationship Id="rId130" Type="http://schemas.openxmlformats.org/officeDocument/2006/relationships/image" Target="../media/image436.png"/><Relationship Id="rId151" Type="http://schemas.openxmlformats.org/officeDocument/2006/relationships/image" Target="../media/image457.png"/><Relationship Id="rId368" Type="http://schemas.openxmlformats.org/officeDocument/2006/relationships/image" Target="../media/image674.png"/><Relationship Id="rId389" Type="http://schemas.openxmlformats.org/officeDocument/2006/relationships/image" Target="../media/image695.png"/><Relationship Id="rId172" Type="http://schemas.openxmlformats.org/officeDocument/2006/relationships/image" Target="../media/image478.png"/><Relationship Id="rId193" Type="http://schemas.openxmlformats.org/officeDocument/2006/relationships/image" Target="../media/image499.png"/><Relationship Id="rId207" Type="http://schemas.openxmlformats.org/officeDocument/2006/relationships/image" Target="../media/image513.png"/><Relationship Id="rId228" Type="http://schemas.openxmlformats.org/officeDocument/2006/relationships/image" Target="../media/image534.png"/><Relationship Id="rId249" Type="http://schemas.openxmlformats.org/officeDocument/2006/relationships/image" Target="../media/image555.png"/><Relationship Id="rId414" Type="http://schemas.openxmlformats.org/officeDocument/2006/relationships/image" Target="../media/image720.png"/><Relationship Id="rId435" Type="http://schemas.openxmlformats.org/officeDocument/2006/relationships/image" Target="../media/image741.png"/><Relationship Id="rId13" Type="http://schemas.openxmlformats.org/officeDocument/2006/relationships/image" Target="../media/image319.png"/><Relationship Id="rId109" Type="http://schemas.openxmlformats.org/officeDocument/2006/relationships/image" Target="../media/image415.png"/><Relationship Id="rId260" Type="http://schemas.openxmlformats.org/officeDocument/2006/relationships/image" Target="../media/image566.png"/><Relationship Id="rId281" Type="http://schemas.openxmlformats.org/officeDocument/2006/relationships/image" Target="../media/image587.png"/><Relationship Id="rId316" Type="http://schemas.openxmlformats.org/officeDocument/2006/relationships/image" Target="../media/image622.png"/><Relationship Id="rId337" Type="http://schemas.openxmlformats.org/officeDocument/2006/relationships/image" Target="../media/image643.png"/><Relationship Id="rId34" Type="http://schemas.openxmlformats.org/officeDocument/2006/relationships/image" Target="../media/image340.png"/><Relationship Id="rId55" Type="http://schemas.openxmlformats.org/officeDocument/2006/relationships/image" Target="../media/image361.png"/><Relationship Id="rId76" Type="http://schemas.openxmlformats.org/officeDocument/2006/relationships/image" Target="../media/image382.png"/><Relationship Id="rId97" Type="http://schemas.openxmlformats.org/officeDocument/2006/relationships/image" Target="../media/image403.png"/><Relationship Id="rId120" Type="http://schemas.openxmlformats.org/officeDocument/2006/relationships/image" Target="../media/image426.png"/><Relationship Id="rId141" Type="http://schemas.openxmlformats.org/officeDocument/2006/relationships/image" Target="../media/image447.png"/><Relationship Id="rId358" Type="http://schemas.openxmlformats.org/officeDocument/2006/relationships/image" Target="../media/image664.png"/><Relationship Id="rId379" Type="http://schemas.openxmlformats.org/officeDocument/2006/relationships/image" Target="../media/image685.png"/><Relationship Id="rId7" Type="http://schemas.openxmlformats.org/officeDocument/2006/relationships/image" Target="../media/image313.png"/><Relationship Id="rId162" Type="http://schemas.openxmlformats.org/officeDocument/2006/relationships/image" Target="../media/image468.png"/><Relationship Id="rId183" Type="http://schemas.openxmlformats.org/officeDocument/2006/relationships/image" Target="../media/image489.png"/><Relationship Id="rId218" Type="http://schemas.openxmlformats.org/officeDocument/2006/relationships/image" Target="../media/image524.png"/><Relationship Id="rId239" Type="http://schemas.openxmlformats.org/officeDocument/2006/relationships/image" Target="../media/image545.png"/><Relationship Id="rId390" Type="http://schemas.openxmlformats.org/officeDocument/2006/relationships/image" Target="../media/image696.png"/><Relationship Id="rId404" Type="http://schemas.openxmlformats.org/officeDocument/2006/relationships/image" Target="../media/image710.png"/><Relationship Id="rId425" Type="http://schemas.openxmlformats.org/officeDocument/2006/relationships/image" Target="../media/image731.png"/><Relationship Id="rId446" Type="http://schemas.openxmlformats.org/officeDocument/2006/relationships/image" Target="../media/image752.png"/><Relationship Id="rId250" Type="http://schemas.openxmlformats.org/officeDocument/2006/relationships/image" Target="../media/image556.png"/><Relationship Id="rId271" Type="http://schemas.openxmlformats.org/officeDocument/2006/relationships/image" Target="../media/image577.png"/><Relationship Id="rId292" Type="http://schemas.openxmlformats.org/officeDocument/2006/relationships/image" Target="../media/image598.png"/><Relationship Id="rId306" Type="http://schemas.openxmlformats.org/officeDocument/2006/relationships/image" Target="../media/image612.png"/><Relationship Id="rId24" Type="http://schemas.openxmlformats.org/officeDocument/2006/relationships/image" Target="../media/image330.png"/><Relationship Id="rId45" Type="http://schemas.openxmlformats.org/officeDocument/2006/relationships/image" Target="../media/image351.png"/><Relationship Id="rId66" Type="http://schemas.openxmlformats.org/officeDocument/2006/relationships/image" Target="../media/image372.png"/><Relationship Id="rId87" Type="http://schemas.openxmlformats.org/officeDocument/2006/relationships/image" Target="../media/image393.png"/><Relationship Id="rId110" Type="http://schemas.openxmlformats.org/officeDocument/2006/relationships/image" Target="../media/image416.png"/><Relationship Id="rId131" Type="http://schemas.openxmlformats.org/officeDocument/2006/relationships/image" Target="../media/image437.png"/><Relationship Id="rId327" Type="http://schemas.openxmlformats.org/officeDocument/2006/relationships/image" Target="../media/image633.png"/><Relationship Id="rId348" Type="http://schemas.openxmlformats.org/officeDocument/2006/relationships/image" Target="../media/image654.png"/><Relationship Id="rId369" Type="http://schemas.openxmlformats.org/officeDocument/2006/relationships/image" Target="../media/image675.png"/><Relationship Id="rId152" Type="http://schemas.openxmlformats.org/officeDocument/2006/relationships/image" Target="../media/image458.png"/><Relationship Id="rId173" Type="http://schemas.openxmlformats.org/officeDocument/2006/relationships/image" Target="../media/image479.png"/><Relationship Id="rId194" Type="http://schemas.openxmlformats.org/officeDocument/2006/relationships/image" Target="../media/image500.png"/><Relationship Id="rId208" Type="http://schemas.openxmlformats.org/officeDocument/2006/relationships/image" Target="../media/image514.png"/><Relationship Id="rId229" Type="http://schemas.openxmlformats.org/officeDocument/2006/relationships/image" Target="../media/image535.png"/><Relationship Id="rId380" Type="http://schemas.openxmlformats.org/officeDocument/2006/relationships/image" Target="../media/image686.png"/><Relationship Id="rId415" Type="http://schemas.openxmlformats.org/officeDocument/2006/relationships/image" Target="../media/image721.png"/><Relationship Id="rId436" Type="http://schemas.openxmlformats.org/officeDocument/2006/relationships/image" Target="../media/image742.png"/><Relationship Id="rId240" Type="http://schemas.openxmlformats.org/officeDocument/2006/relationships/image" Target="../media/image546.png"/><Relationship Id="rId261" Type="http://schemas.openxmlformats.org/officeDocument/2006/relationships/image" Target="../media/image567.png"/><Relationship Id="rId14" Type="http://schemas.openxmlformats.org/officeDocument/2006/relationships/image" Target="../media/image320.png"/><Relationship Id="rId35" Type="http://schemas.openxmlformats.org/officeDocument/2006/relationships/image" Target="../media/image341.png"/><Relationship Id="rId56" Type="http://schemas.openxmlformats.org/officeDocument/2006/relationships/image" Target="../media/image362.png"/><Relationship Id="rId77" Type="http://schemas.openxmlformats.org/officeDocument/2006/relationships/image" Target="../media/image383.png"/><Relationship Id="rId100" Type="http://schemas.openxmlformats.org/officeDocument/2006/relationships/image" Target="../media/image406.png"/><Relationship Id="rId282" Type="http://schemas.openxmlformats.org/officeDocument/2006/relationships/image" Target="../media/image588.png"/><Relationship Id="rId317" Type="http://schemas.openxmlformats.org/officeDocument/2006/relationships/image" Target="../media/image623.png"/><Relationship Id="rId338" Type="http://schemas.openxmlformats.org/officeDocument/2006/relationships/image" Target="../media/image644.png"/><Relationship Id="rId359" Type="http://schemas.openxmlformats.org/officeDocument/2006/relationships/image" Target="../media/image665.png"/><Relationship Id="rId8" Type="http://schemas.openxmlformats.org/officeDocument/2006/relationships/image" Target="../media/image314.png"/><Relationship Id="rId98" Type="http://schemas.openxmlformats.org/officeDocument/2006/relationships/image" Target="../media/image404.png"/><Relationship Id="rId121" Type="http://schemas.openxmlformats.org/officeDocument/2006/relationships/image" Target="../media/image427.png"/><Relationship Id="rId142" Type="http://schemas.openxmlformats.org/officeDocument/2006/relationships/image" Target="../media/image448.png"/><Relationship Id="rId163" Type="http://schemas.openxmlformats.org/officeDocument/2006/relationships/image" Target="../media/image469.png"/><Relationship Id="rId184" Type="http://schemas.openxmlformats.org/officeDocument/2006/relationships/image" Target="../media/image490.png"/><Relationship Id="rId219" Type="http://schemas.openxmlformats.org/officeDocument/2006/relationships/image" Target="../media/image525.png"/><Relationship Id="rId370" Type="http://schemas.openxmlformats.org/officeDocument/2006/relationships/image" Target="../media/image676.png"/><Relationship Id="rId391" Type="http://schemas.openxmlformats.org/officeDocument/2006/relationships/image" Target="../media/image697.png"/><Relationship Id="rId405" Type="http://schemas.openxmlformats.org/officeDocument/2006/relationships/image" Target="../media/image711.png"/><Relationship Id="rId426" Type="http://schemas.openxmlformats.org/officeDocument/2006/relationships/image" Target="../media/image732.png"/><Relationship Id="rId230" Type="http://schemas.openxmlformats.org/officeDocument/2006/relationships/image" Target="../media/image536.png"/><Relationship Id="rId251" Type="http://schemas.openxmlformats.org/officeDocument/2006/relationships/image" Target="../media/image557.png"/><Relationship Id="rId25" Type="http://schemas.openxmlformats.org/officeDocument/2006/relationships/image" Target="../media/image331.png"/><Relationship Id="rId46" Type="http://schemas.openxmlformats.org/officeDocument/2006/relationships/image" Target="../media/image352.png"/><Relationship Id="rId67" Type="http://schemas.openxmlformats.org/officeDocument/2006/relationships/image" Target="../media/image373.png"/><Relationship Id="rId272" Type="http://schemas.openxmlformats.org/officeDocument/2006/relationships/image" Target="../media/image578.png"/><Relationship Id="rId293" Type="http://schemas.openxmlformats.org/officeDocument/2006/relationships/image" Target="../media/image599.png"/><Relationship Id="rId307" Type="http://schemas.openxmlformats.org/officeDocument/2006/relationships/image" Target="../media/image613.png"/><Relationship Id="rId328" Type="http://schemas.openxmlformats.org/officeDocument/2006/relationships/image" Target="../media/image634.png"/><Relationship Id="rId349" Type="http://schemas.openxmlformats.org/officeDocument/2006/relationships/image" Target="../media/image655.png"/><Relationship Id="rId88" Type="http://schemas.openxmlformats.org/officeDocument/2006/relationships/image" Target="../media/image394.png"/><Relationship Id="rId111" Type="http://schemas.openxmlformats.org/officeDocument/2006/relationships/image" Target="../media/image417.png"/><Relationship Id="rId132" Type="http://schemas.openxmlformats.org/officeDocument/2006/relationships/image" Target="../media/image438.png"/><Relationship Id="rId153" Type="http://schemas.openxmlformats.org/officeDocument/2006/relationships/image" Target="../media/image459.png"/><Relationship Id="rId174" Type="http://schemas.openxmlformats.org/officeDocument/2006/relationships/image" Target="../media/image480.png"/><Relationship Id="rId195" Type="http://schemas.openxmlformats.org/officeDocument/2006/relationships/image" Target="../media/image501.png"/><Relationship Id="rId209" Type="http://schemas.openxmlformats.org/officeDocument/2006/relationships/image" Target="../media/image515.png"/><Relationship Id="rId360" Type="http://schemas.openxmlformats.org/officeDocument/2006/relationships/image" Target="../media/image666.png"/><Relationship Id="rId381" Type="http://schemas.openxmlformats.org/officeDocument/2006/relationships/image" Target="../media/image687.png"/><Relationship Id="rId416" Type="http://schemas.openxmlformats.org/officeDocument/2006/relationships/image" Target="../media/image722.png"/><Relationship Id="rId220" Type="http://schemas.openxmlformats.org/officeDocument/2006/relationships/image" Target="../media/image526.png"/><Relationship Id="rId241" Type="http://schemas.openxmlformats.org/officeDocument/2006/relationships/image" Target="../media/image547.png"/><Relationship Id="rId437" Type="http://schemas.openxmlformats.org/officeDocument/2006/relationships/image" Target="../media/image743.png"/><Relationship Id="rId15" Type="http://schemas.openxmlformats.org/officeDocument/2006/relationships/image" Target="../media/image321.png"/><Relationship Id="rId36" Type="http://schemas.openxmlformats.org/officeDocument/2006/relationships/image" Target="../media/image342.png"/><Relationship Id="rId57" Type="http://schemas.openxmlformats.org/officeDocument/2006/relationships/image" Target="../media/image363.png"/><Relationship Id="rId262" Type="http://schemas.openxmlformats.org/officeDocument/2006/relationships/image" Target="../media/image568.png"/><Relationship Id="rId283" Type="http://schemas.openxmlformats.org/officeDocument/2006/relationships/image" Target="../media/image589.png"/><Relationship Id="rId318" Type="http://schemas.openxmlformats.org/officeDocument/2006/relationships/image" Target="../media/image624.png"/><Relationship Id="rId339" Type="http://schemas.openxmlformats.org/officeDocument/2006/relationships/image" Target="../media/image645.png"/><Relationship Id="rId78" Type="http://schemas.openxmlformats.org/officeDocument/2006/relationships/image" Target="../media/image384.png"/><Relationship Id="rId99" Type="http://schemas.openxmlformats.org/officeDocument/2006/relationships/image" Target="../media/image405.png"/><Relationship Id="rId101" Type="http://schemas.openxmlformats.org/officeDocument/2006/relationships/image" Target="../media/image407.png"/><Relationship Id="rId122" Type="http://schemas.openxmlformats.org/officeDocument/2006/relationships/image" Target="../media/image428.png"/><Relationship Id="rId143" Type="http://schemas.openxmlformats.org/officeDocument/2006/relationships/image" Target="../media/image449.png"/><Relationship Id="rId164" Type="http://schemas.openxmlformats.org/officeDocument/2006/relationships/image" Target="../media/image470.png"/><Relationship Id="rId185" Type="http://schemas.openxmlformats.org/officeDocument/2006/relationships/image" Target="../media/image491.png"/><Relationship Id="rId350" Type="http://schemas.openxmlformats.org/officeDocument/2006/relationships/image" Target="../media/image656.png"/><Relationship Id="rId371" Type="http://schemas.openxmlformats.org/officeDocument/2006/relationships/image" Target="../media/image677.png"/><Relationship Id="rId406" Type="http://schemas.openxmlformats.org/officeDocument/2006/relationships/image" Target="../media/image712.png"/><Relationship Id="rId9" Type="http://schemas.openxmlformats.org/officeDocument/2006/relationships/image" Target="../media/image315.png"/><Relationship Id="rId210" Type="http://schemas.openxmlformats.org/officeDocument/2006/relationships/image" Target="../media/image516.png"/><Relationship Id="rId392" Type="http://schemas.openxmlformats.org/officeDocument/2006/relationships/image" Target="../media/image698.png"/><Relationship Id="rId427" Type="http://schemas.openxmlformats.org/officeDocument/2006/relationships/image" Target="../media/image733.png"/><Relationship Id="rId26" Type="http://schemas.openxmlformats.org/officeDocument/2006/relationships/image" Target="../media/image332.png"/><Relationship Id="rId231" Type="http://schemas.openxmlformats.org/officeDocument/2006/relationships/image" Target="../media/image537.png"/><Relationship Id="rId252" Type="http://schemas.openxmlformats.org/officeDocument/2006/relationships/image" Target="../media/image558.png"/><Relationship Id="rId273" Type="http://schemas.openxmlformats.org/officeDocument/2006/relationships/image" Target="../media/image579.png"/><Relationship Id="rId294" Type="http://schemas.openxmlformats.org/officeDocument/2006/relationships/image" Target="../media/image600.png"/><Relationship Id="rId308" Type="http://schemas.openxmlformats.org/officeDocument/2006/relationships/image" Target="../media/image614.png"/><Relationship Id="rId329" Type="http://schemas.openxmlformats.org/officeDocument/2006/relationships/image" Target="../media/image635.png"/><Relationship Id="rId47" Type="http://schemas.openxmlformats.org/officeDocument/2006/relationships/image" Target="../media/image353.png"/><Relationship Id="rId68" Type="http://schemas.openxmlformats.org/officeDocument/2006/relationships/image" Target="../media/image374.png"/><Relationship Id="rId89" Type="http://schemas.openxmlformats.org/officeDocument/2006/relationships/image" Target="../media/image395.png"/><Relationship Id="rId112" Type="http://schemas.openxmlformats.org/officeDocument/2006/relationships/image" Target="../media/image418.png"/><Relationship Id="rId133" Type="http://schemas.openxmlformats.org/officeDocument/2006/relationships/image" Target="../media/image439.png"/><Relationship Id="rId154" Type="http://schemas.openxmlformats.org/officeDocument/2006/relationships/image" Target="../media/image460.png"/><Relationship Id="rId175" Type="http://schemas.openxmlformats.org/officeDocument/2006/relationships/image" Target="../media/image481.png"/><Relationship Id="rId340" Type="http://schemas.openxmlformats.org/officeDocument/2006/relationships/image" Target="../media/image646.png"/><Relationship Id="rId361" Type="http://schemas.openxmlformats.org/officeDocument/2006/relationships/image" Target="../media/image667.png"/><Relationship Id="rId196" Type="http://schemas.openxmlformats.org/officeDocument/2006/relationships/image" Target="../media/image502.png"/><Relationship Id="rId200" Type="http://schemas.openxmlformats.org/officeDocument/2006/relationships/image" Target="../media/image506.png"/><Relationship Id="rId382" Type="http://schemas.openxmlformats.org/officeDocument/2006/relationships/image" Target="../media/image688.png"/><Relationship Id="rId417" Type="http://schemas.openxmlformats.org/officeDocument/2006/relationships/image" Target="../media/image723.png"/><Relationship Id="rId438" Type="http://schemas.openxmlformats.org/officeDocument/2006/relationships/image" Target="../media/image744.png"/><Relationship Id="rId16" Type="http://schemas.openxmlformats.org/officeDocument/2006/relationships/image" Target="../media/image322.png"/><Relationship Id="rId221" Type="http://schemas.openxmlformats.org/officeDocument/2006/relationships/image" Target="../media/image527.png"/><Relationship Id="rId242" Type="http://schemas.openxmlformats.org/officeDocument/2006/relationships/image" Target="../media/image548.png"/><Relationship Id="rId263" Type="http://schemas.openxmlformats.org/officeDocument/2006/relationships/image" Target="../media/image569.png"/><Relationship Id="rId284" Type="http://schemas.openxmlformats.org/officeDocument/2006/relationships/image" Target="../media/image590.png"/><Relationship Id="rId319" Type="http://schemas.openxmlformats.org/officeDocument/2006/relationships/image" Target="../media/image625.png"/><Relationship Id="rId37" Type="http://schemas.openxmlformats.org/officeDocument/2006/relationships/image" Target="../media/image343.png"/><Relationship Id="rId58" Type="http://schemas.openxmlformats.org/officeDocument/2006/relationships/image" Target="../media/image364.png"/><Relationship Id="rId79" Type="http://schemas.openxmlformats.org/officeDocument/2006/relationships/image" Target="../media/image385.png"/><Relationship Id="rId102" Type="http://schemas.openxmlformats.org/officeDocument/2006/relationships/image" Target="../media/image408.png"/><Relationship Id="rId123" Type="http://schemas.openxmlformats.org/officeDocument/2006/relationships/image" Target="../media/image429.png"/><Relationship Id="rId144" Type="http://schemas.openxmlformats.org/officeDocument/2006/relationships/image" Target="../media/image450.png"/><Relationship Id="rId330" Type="http://schemas.openxmlformats.org/officeDocument/2006/relationships/image" Target="../media/image636.png"/><Relationship Id="rId90" Type="http://schemas.openxmlformats.org/officeDocument/2006/relationships/image" Target="../media/image396.png"/><Relationship Id="rId165" Type="http://schemas.openxmlformats.org/officeDocument/2006/relationships/image" Target="../media/image471.png"/><Relationship Id="rId186" Type="http://schemas.openxmlformats.org/officeDocument/2006/relationships/image" Target="../media/image492.png"/><Relationship Id="rId351" Type="http://schemas.openxmlformats.org/officeDocument/2006/relationships/image" Target="../media/image657.png"/><Relationship Id="rId372" Type="http://schemas.openxmlformats.org/officeDocument/2006/relationships/image" Target="../media/image678.png"/><Relationship Id="rId393" Type="http://schemas.openxmlformats.org/officeDocument/2006/relationships/image" Target="../media/image699.png"/><Relationship Id="rId407" Type="http://schemas.openxmlformats.org/officeDocument/2006/relationships/image" Target="../media/image713.png"/><Relationship Id="rId428" Type="http://schemas.openxmlformats.org/officeDocument/2006/relationships/image" Target="../media/image734.png"/><Relationship Id="rId211" Type="http://schemas.openxmlformats.org/officeDocument/2006/relationships/image" Target="../media/image517.png"/><Relationship Id="rId232" Type="http://schemas.openxmlformats.org/officeDocument/2006/relationships/image" Target="../media/image538.png"/><Relationship Id="rId253" Type="http://schemas.openxmlformats.org/officeDocument/2006/relationships/image" Target="../media/image559.png"/><Relationship Id="rId274" Type="http://schemas.openxmlformats.org/officeDocument/2006/relationships/image" Target="../media/image580.png"/><Relationship Id="rId295" Type="http://schemas.openxmlformats.org/officeDocument/2006/relationships/image" Target="../media/image601.png"/><Relationship Id="rId309" Type="http://schemas.openxmlformats.org/officeDocument/2006/relationships/image" Target="../media/image615.png"/><Relationship Id="rId27" Type="http://schemas.openxmlformats.org/officeDocument/2006/relationships/image" Target="../media/image333.png"/><Relationship Id="rId48" Type="http://schemas.openxmlformats.org/officeDocument/2006/relationships/image" Target="../media/image354.png"/><Relationship Id="rId69" Type="http://schemas.openxmlformats.org/officeDocument/2006/relationships/image" Target="../media/image375.png"/><Relationship Id="rId113" Type="http://schemas.openxmlformats.org/officeDocument/2006/relationships/image" Target="../media/image419.png"/><Relationship Id="rId134" Type="http://schemas.openxmlformats.org/officeDocument/2006/relationships/image" Target="../media/image440.png"/><Relationship Id="rId320" Type="http://schemas.openxmlformats.org/officeDocument/2006/relationships/image" Target="../media/image626.png"/><Relationship Id="rId80" Type="http://schemas.openxmlformats.org/officeDocument/2006/relationships/image" Target="../media/image386.png"/><Relationship Id="rId155" Type="http://schemas.openxmlformats.org/officeDocument/2006/relationships/image" Target="../media/image461.png"/><Relationship Id="rId176" Type="http://schemas.openxmlformats.org/officeDocument/2006/relationships/image" Target="../media/image482.png"/><Relationship Id="rId197" Type="http://schemas.openxmlformats.org/officeDocument/2006/relationships/image" Target="../media/image503.png"/><Relationship Id="rId341" Type="http://schemas.openxmlformats.org/officeDocument/2006/relationships/image" Target="../media/image647.png"/><Relationship Id="rId362" Type="http://schemas.openxmlformats.org/officeDocument/2006/relationships/image" Target="../media/image668.png"/><Relationship Id="rId383" Type="http://schemas.openxmlformats.org/officeDocument/2006/relationships/image" Target="../media/image689.png"/><Relationship Id="rId418" Type="http://schemas.openxmlformats.org/officeDocument/2006/relationships/image" Target="../media/image724.png"/><Relationship Id="rId439" Type="http://schemas.openxmlformats.org/officeDocument/2006/relationships/image" Target="../media/image745.png"/><Relationship Id="rId201" Type="http://schemas.openxmlformats.org/officeDocument/2006/relationships/image" Target="../media/image507.png"/><Relationship Id="rId222" Type="http://schemas.openxmlformats.org/officeDocument/2006/relationships/image" Target="../media/image528.png"/><Relationship Id="rId243" Type="http://schemas.openxmlformats.org/officeDocument/2006/relationships/image" Target="../media/image549.png"/><Relationship Id="rId264" Type="http://schemas.openxmlformats.org/officeDocument/2006/relationships/image" Target="../media/image570.png"/><Relationship Id="rId285" Type="http://schemas.openxmlformats.org/officeDocument/2006/relationships/image" Target="../media/image591.png"/><Relationship Id="rId17" Type="http://schemas.openxmlformats.org/officeDocument/2006/relationships/image" Target="../media/image323.png"/><Relationship Id="rId38" Type="http://schemas.openxmlformats.org/officeDocument/2006/relationships/image" Target="../media/image344.png"/><Relationship Id="rId59" Type="http://schemas.openxmlformats.org/officeDocument/2006/relationships/image" Target="../media/image365.png"/><Relationship Id="rId103" Type="http://schemas.openxmlformats.org/officeDocument/2006/relationships/image" Target="../media/image409.png"/><Relationship Id="rId124" Type="http://schemas.openxmlformats.org/officeDocument/2006/relationships/image" Target="../media/image430.png"/><Relationship Id="rId310" Type="http://schemas.openxmlformats.org/officeDocument/2006/relationships/image" Target="../media/image616.png"/><Relationship Id="rId70" Type="http://schemas.openxmlformats.org/officeDocument/2006/relationships/image" Target="../media/image376.png"/><Relationship Id="rId91" Type="http://schemas.openxmlformats.org/officeDocument/2006/relationships/image" Target="../media/image397.png"/><Relationship Id="rId145" Type="http://schemas.openxmlformats.org/officeDocument/2006/relationships/image" Target="../media/image451.png"/><Relationship Id="rId166" Type="http://schemas.openxmlformats.org/officeDocument/2006/relationships/image" Target="../media/image472.png"/><Relationship Id="rId187" Type="http://schemas.openxmlformats.org/officeDocument/2006/relationships/image" Target="../media/image493.png"/><Relationship Id="rId331" Type="http://schemas.openxmlformats.org/officeDocument/2006/relationships/image" Target="../media/image637.png"/><Relationship Id="rId352" Type="http://schemas.openxmlformats.org/officeDocument/2006/relationships/image" Target="../media/image658.png"/><Relationship Id="rId373" Type="http://schemas.openxmlformats.org/officeDocument/2006/relationships/image" Target="../media/image679.png"/><Relationship Id="rId394" Type="http://schemas.openxmlformats.org/officeDocument/2006/relationships/image" Target="../media/image700.png"/><Relationship Id="rId408" Type="http://schemas.openxmlformats.org/officeDocument/2006/relationships/image" Target="../media/image714.png"/><Relationship Id="rId429" Type="http://schemas.openxmlformats.org/officeDocument/2006/relationships/image" Target="../media/image735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518.png"/><Relationship Id="rId233" Type="http://schemas.openxmlformats.org/officeDocument/2006/relationships/image" Target="../media/image539.png"/><Relationship Id="rId254" Type="http://schemas.openxmlformats.org/officeDocument/2006/relationships/image" Target="../media/image560.png"/><Relationship Id="rId440" Type="http://schemas.openxmlformats.org/officeDocument/2006/relationships/image" Target="../media/image746.png"/><Relationship Id="rId28" Type="http://schemas.openxmlformats.org/officeDocument/2006/relationships/image" Target="../media/image334.png"/><Relationship Id="rId49" Type="http://schemas.openxmlformats.org/officeDocument/2006/relationships/image" Target="../media/image355.png"/><Relationship Id="rId114" Type="http://schemas.openxmlformats.org/officeDocument/2006/relationships/image" Target="../media/image420.png"/><Relationship Id="rId275" Type="http://schemas.openxmlformats.org/officeDocument/2006/relationships/image" Target="../media/image581.png"/><Relationship Id="rId296" Type="http://schemas.openxmlformats.org/officeDocument/2006/relationships/image" Target="../media/image602.png"/><Relationship Id="rId300" Type="http://schemas.openxmlformats.org/officeDocument/2006/relationships/image" Target="../media/image606.png"/><Relationship Id="rId60" Type="http://schemas.openxmlformats.org/officeDocument/2006/relationships/image" Target="../media/image366.png"/><Relationship Id="rId81" Type="http://schemas.openxmlformats.org/officeDocument/2006/relationships/image" Target="../media/image387.png"/><Relationship Id="rId135" Type="http://schemas.openxmlformats.org/officeDocument/2006/relationships/image" Target="../media/image441.png"/><Relationship Id="rId156" Type="http://schemas.openxmlformats.org/officeDocument/2006/relationships/image" Target="../media/image462.png"/><Relationship Id="rId177" Type="http://schemas.openxmlformats.org/officeDocument/2006/relationships/image" Target="../media/image483.png"/><Relationship Id="rId198" Type="http://schemas.openxmlformats.org/officeDocument/2006/relationships/image" Target="../media/image504.png"/><Relationship Id="rId321" Type="http://schemas.openxmlformats.org/officeDocument/2006/relationships/image" Target="../media/image627.png"/><Relationship Id="rId342" Type="http://schemas.openxmlformats.org/officeDocument/2006/relationships/image" Target="../media/image648.png"/><Relationship Id="rId363" Type="http://schemas.openxmlformats.org/officeDocument/2006/relationships/image" Target="../media/image669.png"/><Relationship Id="rId384" Type="http://schemas.openxmlformats.org/officeDocument/2006/relationships/image" Target="../media/image690.png"/><Relationship Id="rId419" Type="http://schemas.openxmlformats.org/officeDocument/2006/relationships/image" Target="../media/image725.png"/><Relationship Id="rId202" Type="http://schemas.openxmlformats.org/officeDocument/2006/relationships/image" Target="../media/image508.png"/><Relationship Id="rId223" Type="http://schemas.openxmlformats.org/officeDocument/2006/relationships/image" Target="../media/image529.png"/><Relationship Id="rId244" Type="http://schemas.openxmlformats.org/officeDocument/2006/relationships/image" Target="../media/image550.png"/><Relationship Id="rId430" Type="http://schemas.openxmlformats.org/officeDocument/2006/relationships/image" Target="../media/image736.png"/><Relationship Id="rId18" Type="http://schemas.openxmlformats.org/officeDocument/2006/relationships/image" Target="../media/image324.png"/><Relationship Id="rId39" Type="http://schemas.openxmlformats.org/officeDocument/2006/relationships/image" Target="../media/image345.png"/><Relationship Id="rId265" Type="http://schemas.openxmlformats.org/officeDocument/2006/relationships/image" Target="../media/image571.png"/><Relationship Id="rId286" Type="http://schemas.openxmlformats.org/officeDocument/2006/relationships/image" Target="../media/image592.png"/><Relationship Id="rId50" Type="http://schemas.openxmlformats.org/officeDocument/2006/relationships/image" Target="../media/image356.png"/><Relationship Id="rId104" Type="http://schemas.openxmlformats.org/officeDocument/2006/relationships/image" Target="../media/image410.png"/><Relationship Id="rId125" Type="http://schemas.openxmlformats.org/officeDocument/2006/relationships/image" Target="../media/image431.png"/><Relationship Id="rId146" Type="http://schemas.openxmlformats.org/officeDocument/2006/relationships/image" Target="../media/image452.png"/><Relationship Id="rId167" Type="http://schemas.openxmlformats.org/officeDocument/2006/relationships/image" Target="../media/image473.png"/><Relationship Id="rId188" Type="http://schemas.openxmlformats.org/officeDocument/2006/relationships/image" Target="../media/image494.png"/><Relationship Id="rId311" Type="http://schemas.openxmlformats.org/officeDocument/2006/relationships/image" Target="../media/image617.png"/><Relationship Id="rId332" Type="http://schemas.openxmlformats.org/officeDocument/2006/relationships/image" Target="../media/image638.png"/><Relationship Id="rId353" Type="http://schemas.openxmlformats.org/officeDocument/2006/relationships/image" Target="../media/image659.png"/><Relationship Id="rId374" Type="http://schemas.openxmlformats.org/officeDocument/2006/relationships/image" Target="../media/image680.png"/><Relationship Id="rId395" Type="http://schemas.openxmlformats.org/officeDocument/2006/relationships/image" Target="../media/image701.png"/><Relationship Id="rId409" Type="http://schemas.openxmlformats.org/officeDocument/2006/relationships/image" Target="../media/image715.png"/><Relationship Id="rId71" Type="http://schemas.openxmlformats.org/officeDocument/2006/relationships/image" Target="../media/image377.png"/><Relationship Id="rId92" Type="http://schemas.openxmlformats.org/officeDocument/2006/relationships/image" Target="../media/image398.png"/><Relationship Id="rId213" Type="http://schemas.openxmlformats.org/officeDocument/2006/relationships/image" Target="../media/image519.png"/><Relationship Id="rId234" Type="http://schemas.openxmlformats.org/officeDocument/2006/relationships/image" Target="../media/image540.png"/><Relationship Id="rId420" Type="http://schemas.openxmlformats.org/officeDocument/2006/relationships/image" Target="../media/image726.png"/><Relationship Id="rId2" Type="http://schemas.openxmlformats.org/officeDocument/2006/relationships/image" Target="../media/image308.png"/><Relationship Id="rId29" Type="http://schemas.openxmlformats.org/officeDocument/2006/relationships/image" Target="../media/image335.png"/><Relationship Id="rId255" Type="http://schemas.openxmlformats.org/officeDocument/2006/relationships/image" Target="../media/image561.png"/><Relationship Id="rId276" Type="http://schemas.openxmlformats.org/officeDocument/2006/relationships/image" Target="../media/image582.png"/><Relationship Id="rId297" Type="http://schemas.openxmlformats.org/officeDocument/2006/relationships/image" Target="../media/image603.png"/><Relationship Id="rId441" Type="http://schemas.openxmlformats.org/officeDocument/2006/relationships/image" Target="../media/image747.png"/><Relationship Id="rId40" Type="http://schemas.openxmlformats.org/officeDocument/2006/relationships/image" Target="../media/image346.png"/><Relationship Id="rId115" Type="http://schemas.openxmlformats.org/officeDocument/2006/relationships/image" Target="../media/image421.png"/><Relationship Id="rId136" Type="http://schemas.openxmlformats.org/officeDocument/2006/relationships/image" Target="../media/image442.png"/><Relationship Id="rId157" Type="http://schemas.openxmlformats.org/officeDocument/2006/relationships/image" Target="../media/image463.png"/><Relationship Id="rId178" Type="http://schemas.openxmlformats.org/officeDocument/2006/relationships/image" Target="../media/image484.png"/><Relationship Id="rId301" Type="http://schemas.openxmlformats.org/officeDocument/2006/relationships/image" Target="../media/image607.png"/><Relationship Id="rId322" Type="http://schemas.openxmlformats.org/officeDocument/2006/relationships/image" Target="../media/image628.png"/><Relationship Id="rId343" Type="http://schemas.openxmlformats.org/officeDocument/2006/relationships/image" Target="../media/image649.png"/><Relationship Id="rId364" Type="http://schemas.openxmlformats.org/officeDocument/2006/relationships/image" Target="../media/image670.png"/><Relationship Id="rId61" Type="http://schemas.openxmlformats.org/officeDocument/2006/relationships/image" Target="../media/image367.png"/><Relationship Id="rId82" Type="http://schemas.openxmlformats.org/officeDocument/2006/relationships/image" Target="../media/image388.png"/><Relationship Id="rId199" Type="http://schemas.openxmlformats.org/officeDocument/2006/relationships/image" Target="../media/image505.png"/><Relationship Id="rId203" Type="http://schemas.openxmlformats.org/officeDocument/2006/relationships/image" Target="../media/image509.png"/><Relationship Id="rId385" Type="http://schemas.openxmlformats.org/officeDocument/2006/relationships/image" Target="../media/image691.png"/><Relationship Id="rId19" Type="http://schemas.openxmlformats.org/officeDocument/2006/relationships/image" Target="../media/image325.png"/><Relationship Id="rId224" Type="http://schemas.openxmlformats.org/officeDocument/2006/relationships/image" Target="../media/image530.png"/><Relationship Id="rId245" Type="http://schemas.openxmlformats.org/officeDocument/2006/relationships/image" Target="../media/image551.png"/><Relationship Id="rId266" Type="http://schemas.openxmlformats.org/officeDocument/2006/relationships/image" Target="../media/image572.png"/><Relationship Id="rId287" Type="http://schemas.openxmlformats.org/officeDocument/2006/relationships/image" Target="../media/image593.png"/><Relationship Id="rId410" Type="http://schemas.openxmlformats.org/officeDocument/2006/relationships/image" Target="../media/image716.png"/><Relationship Id="rId431" Type="http://schemas.openxmlformats.org/officeDocument/2006/relationships/image" Target="../media/image737.png"/><Relationship Id="rId30" Type="http://schemas.openxmlformats.org/officeDocument/2006/relationships/image" Target="../media/image336.png"/><Relationship Id="rId105" Type="http://schemas.openxmlformats.org/officeDocument/2006/relationships/image" Target="../media/image411.png"/><Relationship Id="rId126" Type="http://schemas.openxmlformats.org/officeDocument/2006/relationships/image" Target="../media/image432.png"/><Relationship Id="rId147" Type="http://schemas.openxmlformats.org/officeDocument/2006/relationships/image" Target="../media/image453.png"/><Relationship Id="rId168" Type="http://schemas.openxmlformats.org/officeDocument/2006/relationships/image" Target="../media/image474.png"/><Relationship Id="rId312" Type="http://schemas.openxmlformats.org/officeDocument/2006/relationships/image" Target="../media/image618.png"/><Relationship Id="rId333" Type="http://schemas.openxmlformats.org/officeDocument/2006/relationships/image" Target="../media/image639.png"/><Relationship Id="rId354" Type="http://schemas.openxmlformats.org/officeDocument/2006/relationships/image" Target="../media/image660.png"/><Relationship Id="rId51" Type="http://schemas.openxmlformats.org/officeDocument/2006/relationships/image" Target="../media/image357.png"/><Relationship Id="rId72" Type="http://schemas.openxmlformats.org/officeDocument/2006/relationships/image" Target="../media/image378.png"/><Relationship Id="rId93" Type="http://schemas.openxmlformats.org/officeDocument/2006/relationships/image" Target="../media/image399.png"/><Relationship Id="rId189" Type="http://schemas.openxmlformats.org/officeDocument/2006/relationships/image" Target="../media/image495.png"/><Relationship Id="rId375" Type="http://schemas.openxmlformats.org/officeDocument/2006/relationships/image" Target="../media/image681.png"/><Relationship Id="rId396" Type="http://schemas.openxmlformats.org/officeDocument/2006/relationships/image" Target="../media/image702.png"/><Relationship Id="rId3" Type="http://schemas.openxmlformats.org/officeDocument/2006/relationships/image" Target="../media/image309.png"/><Relationship Id="rId214" Type="http://schemas.openxmlformats.org/officeDocument/2006/relationships/image" Target="../media/image520.png"/><Relationship Id="rId235" Type="http://schemas.openxmlformats.org/officeDocument/2006/relationships/image" Target="../media/image541.png"/><Relationship Id="rId256" Type="http://schemas.openxmlformats.org/officeDocument/2006/relationships/image" Target="../media/image562.png"/><Relationship Id="rId277" Type="http://schemas.openxmlformats.org/officeDocument/2006/relationships/image" Target="../media/image583.png"/><Relationship Id="rId298" Type="http://schemas.openxmlformats.org/officeDocument/2006/relationships/image" Target="../media/image604.png"/><Relationship Id="rId400" Type="http://schemas.openxmlformats.org/officeDocument/2006/relationships/image" Target="../media/image706.png"/><Relationship Id="rId421" Type="http://schemas.openxmlformats.org/officeDocument/2006/relationships/image" Target="../media/image727.png"/><Relationship Id="rId442" Type="http://schemas.openxmlformats.org/officeDocument/2006/relationships/image" Target="../media/image748.png"/><Relationship Id="rId116" Type="http://schemas.openxmlformats.org/officeDocument/2006/relationships/image" Target="../media/image422.png"/><Relationship Id="rId137" Type="http://schemas.openxmlformats.org/officeDocument/2006/relationships/image" Target="../media/image443.png"/><Relationship Id="rId158" Type="http://schemas.openxmlformats.org/officeDocument/2006/relationships/image" Target="../media/image464.png"/><Relationship Id="rId302" Type="http://schemas.openxmlformats.org/officeDocument/2006/relationships/image" Target="../media/image608.png"/><Relationship Id="rId323" Type="http://schemas.openxmlformats.org/officeDocument/2006/relationships/image" Target="../media/image629.png"/><Relationship Id="rId344" Type="http://schemas.openxmlformats.org/officeDocument/2006/relationships/image" Target="../media/image650.png"/><Relationship Id="rId20" Type="http://schemas.openxmlformats.org/officeDocument/2006/relationships/image" Target="../media/image326.png"/><Relationship Id="rId41" Type="http://schemas.openxmlformats.org/officeDocument/2006/relationships/image" Target="../media/image347.png"/><Relationship Id="rId62" Type="http://schemas.openxmlformats.org/officeDocument/2006/relationships/image" Target="../media/image368.png"/><Relationship Id="rId83" Type="http://schemas.openxmlformats.org/officeDocument/2006/relationships/image" Target="../media/image389.png"/><Relationship Id="rId179" Type="http://schemas.openxmlformats.org/officeDocument/2006/relationships/image" Target="../media/image485.png"/><Relationship Id="rId365" Type="http://schemas.openxmlformats.org/officeDocument/2006/relationships/image" Target="../media/image671.png"/><Relationship Id="rId386" Type="http://schemas.openxmlformats.org/officeDocument/2006/relationships/image" Target="../media/image692.png"/><Relationship Id="rId190" Type="http://schemas.openxmlformats.org/officeDocument/2006/relationships/image" Target="../media/image496.png"/><Relationship Id="rId204" Type="http://schemas.openxmlformats.org/officeDocument/2006/relationships/image" Target="../media/image510.png"/><Relationship Id="rId225" Type="http://schemas.openxmlformats.org/officeDocument/2006/relationships/image" Target="../media/image531.png"/><Relationship Id="rId246" Type="http://schemas.openxmlformats.org/officeDocument/2006/relationships/image" Target="../media/image552.png"/><Relationship Id="rId267" Type="http://schemas.openxmlformats.org/officeDocument/2006/relationships/image" Target="../media/image573.png"/><Relationship Id="rId288" Type="http://schemas.openxmlformats.org/officeDocument/2006/relationships/image" Target="../media/image594.png"/><Relationship Id="rId411" Type="http://schemas.openxmlformats.org/officeDocument/2006/relationships/image" Target="../media/image717.png"/><Relationship Id="rId432" Type="http://schemas.openxmlformats.org/officeDocument/2006/relationships/image" Target="../media/image738.png"/><Relationship Id="rId106" Type="http://schemas.openxmlformats.org/officeDocument/2006/relationships/image" Target="../media/image412.png"/><Relationship Id="rId127" Type="http://schemas.openxmlformats.org/officeDocument/2006/relationships/image" Target="../media/image433.png"/><Relationship Id="rId313" Type="http://schemas.openxmlformats.org/officeDocument/2006/relationships/image" Target="../media/image619.png"/><Relationship Id="rId10" Type="http://schemas.openxmlformats.org/officeDocument/2006/relationships/image" Target="../media/image316.png"/><Relationship Id="rId31" Type="http://schemas.openxmlformats.org/officeDocument/2006/relationships/image" Target="../media/image337.png"/><Relationship Id="rId52" Type="http://schemas.openxmlformats.org/officeDocument/2006/relationships/image" Target="../media/image358.png"/><Relationship Id="rId73" Type="http://schemas.openxmlformats.org/officeDocument/2006/relationships/image" Target="../media/image379.png"/><Relationship Id="rId94" Type="http://schemas.openxmlformats.org/officeDocument/2006/relationships/image" Target="../media/image400.png"/><Relationship Id="rId148" Type="http://schemas.openxmlformats.org/officeDocument/2006/relationships/image" Target="../media/image454.png"/><Relationship Id="rId169" Type="http://schemas.openxmlformats.org/officeDocument/2006/relationships/image" Target="../media/image475.png"/><Relationship Id="rId334" Type="http://schemas.openxmlformats.org/officeDocument/2006/relationships/image" Target="../media/image640.png"/><Relationship Id="rId355" Type="http://schemas.openxmlformats.org/officeDocument/2006/relationships/image" Target="../media/image661.png"/><Relationship Id="rId376" Type="http://schemas.openxmlformats.org/officeDocument/2006/relationships/image" Target="../media/image682.png"/><Relationship Id="rId397" Type="http://schemas.openxmlformats.org/officeDocument/2006/relationships/image" Target="../media/image703.png"/><Relationship Id="rId4" Type="http://schemas.openxmlformats.org/officeDocument/2006/relationships/image" Target="../media/image310.png"/><Relationship Id="rId180" Type="http://schemas.openxmlformats.org/officeDocument/2006/relationships/image" Target="../media/image486.png"/><Relationship Id="rId215" Type="http://schemas.openxmlformats.org/officeDocument/2006/relationships/image" Target="../media/image521.png"/><Relationship Id="rId236" Type="http://schemas.openxmlformats.org/officeDocument/2006/relationships/image" Target="../media/image542.png"/><Relationship Id="rId257" Type="http://schemas.openxmlformats.org/officeDocument/2006/relationships/image" Target="../media/image563.png"/><Relationship Id="rId278" Type="http://schemas.openxmlformats.org/officeDocument/2006/relationships/image" Target="../media/image584.png"/><Relationship Id="rId401" Type="http://schemas.openxmlformats.org/officeDocument/2006/relationships/image" Target="../media/image707.png"/><Relationship Id="rId422" Type="http://schemas.openxmlformats.org/officeDocument/2006/relationships/image" Target="../media/image728.png"/><Relationship Id="rId443" Type="http://schemas.openxmlformats.org/officeDocument/2006/relationships/image" Target="../media/image749.png"/><Relationship Id="rId303" Type="http://schemas.openxmlformats.org/officeDocument/2006/relationships/image" Target="../media/image609.png"/><Relationship Id="rId42" Type="http://schemas.openxmlformats.org/officeDocument/2006/relationships/image" Target="../media/image348.png"/><Relationship Id="rId84" Type="http://schemas.openxmlformats.org/officeDocument/2006/relationships/image" Target="../media/image390.png"/><Relationship Id="rId138" Type="http://schemas.openxmlformats.org/officeDocument/2006/relationships/image" Target="../media/image444.png"/><Relationship Id="rId345" Type="http://schemas.openxmlformats.org/officeDocument/2006/relationships/image" Target="../media/image651.png"/><Relationship Id="rId387" Type="http://schemas.openxmlformats.org/officeDocument/2006/relationships/image" Target="../media/image693.png"/><Relationship Id="rId191" Type="http://schemas.openxmlformats.org/officeDocument/2006/relationships/image" Target="../media/image497.png"/><Relationship Id="rId205" Type="http://schemas.openxmlformats.org/officeDocument/2006/relationships/image" Target="../media/image511.png"/><Relationship Id="rId247" Type="http://schemas.openxmlformats.org/officeDocument/2006/relationships/image" Target="../media/image553.png"/><Relationship Id="rId412" Type="http://schemas.openxmlformats.org/officeDocument/2006/relationships/image" Target="../media/image718.png"/><Relationship Id="rId107" Type="http://schemas.openxmlformats.org/officeDocument/2006/relationships/image" Target="../media/image413.png"/><Relationship Id="rId289" Type="http://schemas.openxmlformats.org/officeDocument/2006/relationships/image" Target="../media/image595.png"/><Relationship Id="rId11" Type="http://schemas.openxmlformats.org/officeDocument/2006/relationships/image" Target="../media/image317.png"/><Relationship Id="rId53" Type="http://schemas.openxmlformats.org/officeDocument/2006/relationships/image" Target="../media/image359.png"/><Relationship Id="rId149" Type="http://schemas.openxmlformats.org/officeDocument/2006/relationships/image" Target="../media/image455.png"/><Relationship Id="rId314" Type="http://schemas.openxmlformats.org/officeDocument/2006/relationships/image" Target="../media/image620.png"/><Relationship Id="rId356" Type="http://schemas.openxmlformats.org/officeDocument/2006/relationships/image" Target="../media/image662.png"/><Relationship Id="rId398" Type="http://schemas.openxmlformats.org/officeDocument/2006/relationships/image" Target="../media/image704.png"/><Relationship Id="rId95" Type="http://schemas.openxmlformats.org/officeDocument/2006/relationships/image" Target="../media/image401.png"/><Relationship Id="rId160" Type="http://schemas.openxmlformats.org/officeDocument/2006/relationships/image" Target="../media/image466.png"/><Relationship Id="rId216" Type="http://schemas.openxmlformats.org/officeDocument/2006/relationships/image" Target="../media/image522.png"/><Relationship Id="rId423" Type="http://schemas.openxmlformats.org/officeDocument/2006/relationships/image" Target="../media/image729.png"/><Relationship Id="rId258" Type="http://schemas.openxmlformats.org/officeDocument/2006/relationships/image" Target="../media/image564.png"/><Relationship Id="rId22" Type="http://schemas.openxmlformats.org/officeDocument/2006/relationships/image" Target="../media/image328.png"/><Relationship Id="rId64" Type="http://schemas.openxmlformats.org/officeDocument/2006/relationships/image" Target="../media/image370.png"/><Relationship Id="rId118" Type="http://schemas.openxmlformats.org/officeDocument/2006/relationships/image" Target="../media/image424.png"/><Relationship Id="rId325" Type="http://schemas.openxmlformats.org/officeDocument/2006/relationships/image" Target="../media/image631.png"/><Relationship Id="rId367" Type="http://schemas.openxmlformats.org/officeDocument/2006/relationships/image" Target="../media/image673.png"/><Relationship Id="rId171" Type="http://schemas.openxmlformats.org/officeDocument/2006/relationships/image" Target="../media/image477.png"/><Relationship Id="rId227" Type="http://schemas.openxmlformats.org/officeDocument/2006/relationships/image" Target="../media/image533.png"/><Relationship Id="rId269" Type="http://schemas.openxmlformats.org/officeDocument/2006/relationships/image" Target="../media/image575.png"/><Relationship Id="rId434" Type="http://schemas.openxmlformats.org/officeDocument/2006/relationships/image" Target="../media/image740.png"/><Relationship Id="rId33" Type="http://schemas.openxmlformats.org/officeDocument/2006/relationships/image" Target="../media/image339.png"/><Relationship Id="rId129" Type="http://schemas.openxmlformats.org/officeDocument/2006/relationships/image" Target="../media/image435.png"/><Relationship Id="rId280" Type="http://schemas.openxmlformats.org/officeDocument/2006/relationships/image" Target="../media/image586.png"/><Relationship Id="rId336" Type="http://schemas.openxmlformats.org/officeDocument/2006/relationships/image" Target="../media/image642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77.png"/><Relationship Id="rId117" Type="http://schemas.openxmlformats.org/officeDocument/2006/relationships/image" Target="../media/image868.png"/><Relationship Id="rId21" Type="http://schemas.openxmlformats.org/officeDocument/2006/relationships/image" Target="../media/image772.png"/><Relationship Id="rId42" Type="http://schemas.openxmlformats.org/officeDocument/2006/relationships/image" Target="../media/image793.png"/><Relationship Id="rId47" Type="http://schemas.openxmlformats.org/officeDocument/2006/relationships/image" Target="../media/image798.png"/><Relationship Id="rId63" Type="http://schemas.openxmlformats.org/officeDocument/2006/relationships/image" Target="../media/image814.png"/><Relationship Id="rId68" Type="http://schemas.openxmlformats.org/officeDocument/2006/relationships/image" Target="../media/image819.png"/><Relationship Id="rId84" Type="http://schemas.openxmlformats.org/officeDocument/2006/relationships/image" Target="../media/image835.png"/><Relationship Id="rId89" Type="http://schemas.openxmlformats.org/officeDocument/2006/relationships/image" Target="../media/image840.png"/><Relationship Id="rId112" Type="http://schemas.openxmlformats.org/officeDocument/2006/relationships/image" Target="../media/image863.png"/><Relationship Id="rId16" Type="http://schemas.openxmlformats.org/officeDocument/2006/relationships/image" Target="../media/image767.png"/><Relationship Id="rId107" Type="http://schemas.openxmlformats.org/officeDocument/2006/relationships/image" Target="../media/image858.png"/><Relationship Id="rId11" Type="http://schemas.openxmlformats.org/officeDocument/2006/relationships/image" Target="../media/image762.png"/><Relationship Id="rId32" Type="http://schemas.openxmlformats.org/officeDocument/2006/relationships/image" Target="../media/image783.png"/><Relationship Id="rId37" Type="http://schemas.openxmlformats.org/officeDocument/2006/relationships/image" Target="../media/image788.png"/><Relationship Id="rId53" Type="http://schemas.openxmlformats.org/officeDocument/2006/relationships/image" Target="../media/image804.png"/><Relationship Id="rId58" Type="http://schemas.openxmlformats.org/officeDocument/2006/relationships/image" Target="../media/image809.png"/><Relationship Id="rId74" Type="http://schemas.openxmlformats.org/officeDocument/2006/relationships/image" Target="../media/image825.png"/><Relationship Id="rId79" Type="http://schemas.openxmlformats.org/officeDocument/2006/relationships/image" Target="../media/image830.png"/><Relationship Id="rId102" Type="http://schemas.openxmlformats.org/officeDocument/2006/relationships/image" Target="../media/image853.png"/><Relationship Id="rId5" Type="http://schemas.openxmlformats.org/officeDocument/2006/relationships/image" Target="../media/image756.png"/><Relationship Id="rId61" Type="http://schemas.openxmlformats.org/officeDocument/2006/relationships/image" Target="../media/image812.png"/><Relationship Id="rId82" Type="http://schemas.openxmlformats.org/officeDocument/2006/relationships/image" Target="../media/image833.png"/><Relationship Id="rId90" Type="http://schemas.openxmlformats.org/officeDocument/2006/relationships/image" Target="../media/image841.png"/><Relationship Id="rId95" Type="http://schemas.openxmlformats.org/officeDocument/2006/relationships/image" Target="../media/image846.png"/><Relationship Id="rId19" Type="http://schemas.openxmlformats.org/officeDocument/2006/relationships/image" Target="../media/image770.png"/><Relationship Id="rId14" Type="http://schemas.openxmlformats.org/officeDocument/2006/relationships/image" Target="../media/image765.png"/><Relationship Id="rId22" Type="http://schemas.openxmlformats.org/officeDocument/2006/relationships/image" Target="../media/image773.png"/><Relationship Id="rId27" Type="http://schemas.openxmlformats.org/officeDocument/2006/relationships/image" Target="../media/image778.png"/><Relationship Id="rId30" Type="http://schemas.openxmlformats.org/officeDocument/2006/relationships/image" Target="../media/image781.png"/><Relationship Id="rId35" Type="http://schemas.openxmlformats.org/officeDocument/2006/relationships/image" Target="../media/image786.png"/><Relationship Id="rId43" Type="http://schemas.openxmlformats.org/officeDocument/2006/relationships/image" Target="../media/image794.png"/><Relationship Id="rId48" Type="http://schemas.openxmlformats.org/officeDocument/2006/relationships/image" Target="../media/image799.png"/><Relationship Id="rId56" Type="http://schemas.openxmlformats.org/officeDocument/2006/relationships/image" Target="../media/image807.png"/><Relationship Id="rId64" Type="http://schemas.openxmlformats.org/officeDocument/2006/relationships/image" Target="../media/image815.png"/><Relationship Id="rId69" Type="http://schemas.openxmlformats.org/officeDocument/2006/relationships/image" Target="../media/image820.png"/><Relationship Id="rId77" Type="http://schemas.openxmlformats.org/officeDocument/2006/relationships/image" Target="../media/image828.png"/><Relationship Id="rId100" Type="http://schemas.openxmlformats.org/officeDocument/2006/relationships/image" Target="../media/image851.png"/><Relationship Id="rId105" Type="http://schemas.openxmlformats.org/officeDocument/2006/relationships/image" Target="../media/image856.png"/><Relationship Id="rId113" Type="http://schemas.openxmlformats.org/officeDocument/2006/relationships/image" Target="../media/image864.png"/><Relationship Id="rId118" Type="http://schemas.openxmlformats.org/officeDocument/2006/relationships/image" Target="../media/image869.png"/><Relationship Id="rId8" Type="http://schemas.openxmlformats.org/officeDocument/2006/relationships/image" Target="../media/image759.png"/><Relationship Id="rId51" Type="http://schemas.openxmlformats.org/officeDocument/2006/relationships/image" Target="../media/image802.png"/><Relationship Id="rId72" Type="http://schemas.openxmlformats.org/officeDocument/2006/relationships/image" Target="../media/image823.png"/><Relationship Id="rId80" Type="http://schemas.openxmlformats.org/officeDocument/2006/relationships/image" Target="../media/image831.png"/><Relationship Id="rId85" Type="http://schemas.openxmlformats.org/officeDocument/2006/relationships/image" Target="../media/image836.png"/><Relationship Id="rId93" Type="http://schemas.openxmlformats.org/officeDocument/2006/relationships/image" Target="../media/image844.png"/><Relationship Id="rId98" Type="http://schemas.openxmlformats.org/officeDocument/2006/relationships/image" Target="../media/image849.png"/><Relationship Id="rId121" Type="http://schemas.openxmlformats.org/officeDocument/2006/relationships/image" Target="../media/image872.png"/><Relationship Id="rId3" Type="http://schemas.openxmlformats.org/officeDocument/2006/relationships/image" Target="../media/image754.png"/><Relationship Id="rId12" Type="http://schemas.openxmlformats.org/officeDocument/2006/relationships/image" Target="../media/image763.png"/><Relationship Id="rId17" Type="http://schemas.openxmlformats.org/officeDocument/2006/relationships/image" Target="../media/image768.png"/><Relationship Id="rId25" Type="http://schemas.openxmlformats.org/officeDocument/2006/relationships/image" Target="../media/image776.png"/><Relationship Id="rId33" Type="http://schemas.openxmlformats.org/officeDocument/2006/relationships/image" Target="../media/image784.png"/><Relationship Id="rId38" Type="http://schemas.openxmlformats.org/officeDocument/2006/relationships/image" Target="../media/image789.png"/><Relationship Id="rId46" Type="http://schemas.openxmlformats.org/officeDocument/2006/relationships/image" Target="../media/image797.png"/><Relationship Id="rId59" Type="http://schemas.openxmlformats.org/officeDocument/2006/relationships/image" Target="../media/image810.png"/><Relationship Id="rId67" Type="http://schemas.openxmlformats.org/officeDocument/2006/relationships/image" Target="../media/image818.png"/><Relationship Id="rId103" Type="http://schemas.openxmlformats.org/officeDocument/2006/relationships/image" Target="../media/image854.png"/><Relationship Id="rId108" Type="http://schemas.openxmlformats.org/officeDocument/2006/relationships/image" Target="../media/image859.png"/><Relationship Id="rId116" Type="http://schemas.openxmlformats.org/officeDocument/2006/relationships/image" Target="../media/image867.png"/><Relationship Id="rId20" Type="http://schemas.openxmlformats.org/officeDocument/2006/relationships/image" Target="../media/image771.png"/><Relationship Id="rId41" Type="http://schemas.openxmlformats.org/officeDocument/2006/relationships/image" Target="../media/image792.png"/><Relationship Id="rId54" Type="http://schemas.openxmlformats.org/officeDocument/2006/relationships/image" Target="../media/image805.png"/><Relationship Id="rId62" Type="http://schemas.openxmlformats.org/officeDocument/2006/relationships/image" Target="../media/image813.png"/><Relationship Id="rId70" Type="http://schemas.openxmlformats.org/officeDocument/2006/relationships/image" Target="../media/image821.png"/><Relationship Id="rId75" Type="http://schemas.openxmlformats.org/officeDocument/2006/relationships/image" Target="../media/image826.png"/><Relationship Id="rId83" Type="http://schemas.openxmlformats.org/officeDocument/2006/relationships/image" Target="../media/image834.png"/><Relationship Id="rId88" Type="http://schemas.openxmlformats.org/officeDocument/2006/relationships/image" Target="../media/image839.png"/><Relationship Id="rId91" Type="http://schemas.openxmlformats.org/officeDocument/2006/relationships/image" Target="../media/image842.png"/><Relationship Id="rId96" Type="http://schemas.openxmlformats.org/officeDocument/2006/relationships/image" Target="../media/image847.png"/><Relationship Id="rId111" Type="http://schemas.openxmlformats.org/officeDocument/2006/relationships/image" Target="../media/image8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7.png"/><Relationship Id="rId15" Type="http://schemas.openxmlformats.org/officeDocument/2006/relationships/image" Target="../media/image766.png"/><Relationship Id="rId23" Type="http://schemas.openxmlformats.org/officeDocument/2006/relationships/image" Target="../media/image774.png"/><Relationship Id="rId28" Type="http://schemas.openxmlformats.org/officeDocument/2006/relationships/image" Target="../media/image779.png"/><Relationship Id="rId36" Type="http://schemas.openxmlformats.org/officeDocument/2006/relationships/image" Target="../media/image787.png"/><Relationship Id="rId49" Type="http://schemas.openxmlformats.org/officeDocument/2006/relationships/image" Target="../media/image800.png"/><Relationship Id="rId57" Type="http://schemas.openxmlformats.org/officeDocument/2006/relationships/image" Target="../media/image808.png"/><Relationship Id="rId106" Type="http://schemas.openxmlformats.org/officeDocument/2006/relationships/image" Target="../media/image857.png"/><Relationship Id="rId114" Type="http://schemas.openxmlformats.org/officeDocument/2006/relationships/image" Target="../media/image865.png"/><Relationship Id="rId119" Type="http://schemas.openxmlformats.org/officeDocument/2006/relationships/image" Target="../media/image870.png"/><Relationship Id="rId10" Type="http://schemas.openxmlformats.org/officeDocument/2006/relationships/image" Target="../media/image761.png"/><Relationship Id="rId31" Type="http://schemas.openxmlformats.org/officeDocument/2006/relationships/image" Target="../media/image782.png"/><Relationship Id="rId44" Type="http://schemas.openxmlformats.org/officeDocument/2006/relationships/image" Target="../media/image795.png"/><Relationship Id="rId52" Type="http://schemas.openxmlformats.org/officeDocument/2006/relationships/image" Target="../media/image803.png"/><Relationship Id="rId60" Type="http://schemas.openxmlformats.org/officeDocument/2006/relationships/image" Target="../media/image811.png"/><Relationship Id="rId65" Type="http://schemas.openxmlformats.org/officeDocument/2006/relationships/image" Target="../media/image816.png"/><Relationship Id="rId73" Type="http://schemas.openxmlformats.org/officeDocument/2006/relationships/image" Target="../media/image824.png"/><Relationship Id="rId78" Type="http://schemas.openxmlformats.org/officeDocument/2006/relationships/image" Target="../media/image829.png"/><Relationship Id="rId81" Type="http://schemas.openxmlformats.org/officeDocument/2006/relationships/image" Target="../media/image832.png"/><Relationship Id="rId86" Type="http://schemas.openxmlformats.org/officeDocument/2006/relationships/image" Target="../media/image837.png"/><Relationship Id="rId94" Type="http://schemas.openxmlformats.org/officeDocument/2006/relationships/image" Target="../media/image845.png"/><Relationship Id="rId99" Type="http://schemas.openxmlformats.org/officeDocument/2006/relationships/image" Target="../media/image850.png"/><Relationship Id="rId101" Type="http://schemas.openxmlformats.org/officeDocument/2006/relationships/image" Target="../media/image852.png"/><Relationship Id="rId4" Type="http://schemas.openxmlformats.org/officeDocument/2006/relationships/image" Target="../media/image755.png"/><Relationship Id="rId9" Type="http://schemas.openxmlformats.org/officeDocument/2006/relationships/image" Target="../media/image760.png"/><Relationship Id="rId13" Type="http://schemas.openxmlformats.org/officeDocument/2006/relationships/image" Target="../media/image764.png"/><Relationship Id="rId18" Type="http://schemas.openxmlformats.org/officeDocument/2006/relationships/image" Target="../media/image769.png"/><Relationship Id="rId39" Type="http://schemas.openxmlformats.org/officeDocument/2006/relationships/image" Target="../media/image790.png"/><Relationship Id="rId109" Type="http://schemas.openxmlformats.org/officeDocument/2006/relationships/image" Target="../media/image860.png"/><Relationship Id="rId34" Type="http://schemas.openxmlformats.org/officeDocument/2006/relationships/image" Target="../media/image785.png"/><Relationship Id="rId50" Type="http://schemas.openxmlformats.org/officeDocument/2006/relationships/image" Target="../media/image801.png"/><Relationship Id="rId55" Type="http://schemas.openxmlformats.org/officeDocument/2006/relationships/image" Target="../media/image806.png"/><Relationship Id="rId76" Type="http://schemas.openxmlformats.org/officeDocument/2006/relationships/image" Target="../media/image827.png"/><Relationship Id="rId97" Type="http://schemas.openxmlformats.org/officeDocument/2006/relationships/image" Target="../media/image848.png"/><Relationship Id="rId104" Type="http://schemas.openxmlformats.org/officeDocument/2006/relationships/image" Target="../media/image855.png"/><Relationship Id="rId120" Type="http://schemas.openxmlformats.org/officeDocument/2006/relationships/image" Target="../media/image871.png"/><Relationship Id="rId7" Type="http://schemas.openxmlformats.org/officeDocument/2006/relationships/image" Target="../media/image758.png"/><Relationship Id="rId71" Type="http://schemas.openxmlformats.org/officeDocument/2006/relationships/image" Target="../media/image822.png"/><Relationship Id="rId92" Type="http://schemas.openxmlformats.org/officeDocument/2006/relationships/image" Target="../media/image843.png"/><Relationship Id="rId2" Type="http://schemas.openxmlformats.org/officeDocument/2006/relationships/image" Target="../media/image753.png"/><Relationship Id="rId29" Type="http://schemas.openxmlformats.org/officeDocument/2006/relationships/image" Target="../media/image780.png"/><Relationship Id="rId24" Type="http://schemas.openxmlformats.org/officeDocument/2006/relationships/image" Target="../media/image775.png"/><Relationship Id="rId40" Type="http://schemas.openxmlformats.org/officeDocument/2006/relationships/image" Target="../media/image791.png"/><Relationship Id="rId45" Type="http://schemas.openxmlformats.org/officeDocument/2006/relationships/image" Target="../media/image796.png"/><Relationship Id="rId66" Type="http://schemas.openxmlformats.org/officeDocument/2006/relationships/image" Target="../media/image817.png"/><Relationship Id="rId87" Type="http://schemas.openxmlformats.org/officeDocument/2006/relationships/image" Target="../media/image838.png"/><Relationship Id="rId110" Type="http://schemas.openxmlformats.org/officeDocument/2006/relationships/image" Target="../media/image861.png"/><Relationship Id="rId115" Type="http://schemas.openxmlformats.org/officeDocument/2006/relationships/image" Target="../media/image86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88.png"/><Relationship Id="rId299" Type="http://schemas.openxmlformats.org/officeDocument/2006/relationships/image" Target="../media/image1170.png"/><Relationship Id="rId303" Type="http://schemas.openxmlformats.org/officeDocument/2006/relationships/image" Target="../media/image1174.png"/><Relationship Id="rId21" Type="http://schemas.openxmlformats.org/officeDocument/2006/relationships/image" Target="../media/image892.png"/><Relationship Id="rId42" Type="http://schemas.openxmlformats.org/officeDocument/2006/relationships/image" Target="../media/image913.png"/><Relationship Id="rId63" Type="http://schemas.openxmlformats.org/officeDocument/2006/relationships/image" Target="../media/image934.png"/><Relationship Id="rId84" Type="http://schemas.openxmlformats.org/officeDocument/2006/relationships/image" Target="../media/image955.png"/><Relationship Id="rId138" Type="http://schemas.openxmlformats.org/officeDocument/2006/relationships/image" Target="../media/image1009.png"/><Relationship Id="rId159" Type="http://schemas.openxmlformats.org/officeDocument/2006/relationships/image" Target="../media/image1030.png"/><Relationship Id="rId324" Type="http://schemas.openxmlformats.org/officeDocument/2006/relationships/image" Target="../media/image1195.png"/><Relationship Id="rId170" Type="http://schemas.openxmlformats.org/officeDocument/2006/relationships/image" Target="../media/image1041.png"/><Relationship Id="rId191" Type="http://schemas.openxmlformats.org/officeDocument/2006/relationships/image" Target="../media/image1062.png"/><Relationship Id="rId205" Type="http://schemas.openxmlformats.org/officeDocument/2006/relationships/image" Target="../media/image1076.png"/><Relationship Id="rId226" Type="http://schemas.openxmlformats.org/officeDocument/2006/relationships/image" Target="../media/image1097.png"/><Relationship Id="rId247" Type="http://schemas.openxmlformats.org/officeDocument/2006/relationships/image" Target="../media/image1118.png"/><Relationship Id="rId107" Type="http://schemas.openxmlformats.org/officeDocument/2006/relationships/image" Target="../media/image978.png"/><Relationship Id="rId268" Type="http://schemas.openxmlformats.org/officeDocument/2006/relationships/image" Target="../media/image1139.png"/><Relationship Id="rId289" Type="http://schemas.openxmlformats.org/officeDocument/2006/relationships/image" Target="../media/image1160.png"/><Relationship Id="rId11" Type="http://schemas.openxmlformats.org/officeDocument/2006/relationships/image" Target="../media/image882.png"/><Relationship Id="rId32" Type="http://schemas.openxmlformats.org/officeDocument/2006/relationships/image" Target="../media/image903.png"/><Relationship Id="rId53" Type="http://schemas.openxmlformats.org/officeDocument/2006/relationships/image" Target="../media/image924.png"/><Relationship Id="rId74" Type="http://schemas.openxmlformats.org/officeDocument/2006/relationships/image" Target="../media/image945.png"/><Relationship Id="rId128" Type="http://schemas.openxmlformats.org/officeDocument/2006/relationships/image" Target="../media/image999.png"/><Relationship Id="rId149" Type="http://schemas.openxmlformats.org/officeDocument/2006/relationships/image" Target="../media/image1020.png"/><Relationship Id="rId314" Type="http://schemas.openxmlformats.org/officeDocument/2006/relationships/image" Target="../media/image1185.png"/><Relationship Id="rId5" Type="http://schemas.openxmlformats.org/officeDocument/2006/relationships/image" Target="../media/image876.png"/><Relationship Id="rId95" Type="http://schemas.openxmlformats.org/officeDocument/2006/relationships/image" Target="../media/image966.png"/><Relationship Id="rId160" Type="http://schemas.openxmlformats.org/officeDocument/2006/relationships/image" Target="../media/image1031.png"/><Relationship Id="rId181" Type="http://schemas.openxmlformats.org/officeDocument/2006/relationships/image" Target="../media/image1052.png"/><Relationship Id="rId216" Type="http://schemas.openxmlformats.org/officeDocument/2006/relationships/image" Target="../media/image1087.png"/><Relationship Id="rId237" Type="http://schemas.openxmlformats.org/officeDocument/2006/relationships/image" Target="../media/image1108.png"/><Relationship Id="rId258" Type="http://schemas.openxmlformats.org/officeDocument/2006/relationships/image" Target="../media/image1129.png"/><Relationship Id="rId279" Type="http://schemas.openxmlformats.org/officeDocument/2006/relationships/image" Target="../media/image1150.png"/><Relationship Id="rId22" Type="http://schemas.openxmlformats.org/officeDocument/2006/relationships/image" Target="../media/image893.png"/><Relationship Id="rId43" Type="http://schemas.openxmlformats.org/officeDocument/2006/relationships/image" Target="../media/image914.png"/><Relationship Id="rId64" Type="http://schemas.openxmlformats.org/officeDocument/2006/relationships/image" Target="../media/image935.png"/><Relationship Id="rId118" Type="http://schemas.openxmlformats.org/officeDocument/2006/relationships/image" Target="../media/image989.png"/><Relationship Id="rId139" Type="http://schemas.openxmlformats.org/officeDocument/2006/relationships/image" Target="../media/image1010.png"/><Relationship Id="rId290" Type="http://schemas.openxmlformats.org/officeDocument/2006/relationships/image" Target="../media/image1161.png"/><Relationship Id="rId304" Type="http://schemas.openxmlformats.org/officeDocument/2006/relationships/image" Target="../media/image1175.png"/><Relationship Id="rId85" Type="http://schemas.openxmlformats.org/officeDocument/2006/relationships/image" Target="../media/image956.png"/><Relationship Id="rId150" Type="http://schemas.openxmlformats.org/officeDocument/2006/relationships/image" Target="../media/image1021.png"/><Relationship Id="rId171" Type="http://schemas.openxmlformats.org/officeDocument/2006/relationships/image" Target="../media/image1042.png"/><Relationship Id="rId192" Type="http://schemas.openxmlformats.org/officeDocument/2006/relationships/image" Target="../media/image1063.png"/><Relationship Id="rId206" Type="http://schemas.openxmlformats.org/officeDocument/2006/relationships/image" Target="../media/image1077.png"/><Relationship Id="rId227" Type="http://schemas.openxmlformats.org/officeDocument/2006/relationships/image" Target="../media/image1098.png"/><Relationship Id="rId248" Type="http://schemas.openxmlformats.org/officeDocument/2006/relationships/image" Target="../media/image1119.png"/><Relationship Id="rId269" Type="http://schemas.openxmlformats.org/officeDocument/2006/relationships/image" Target="../media/image1140.png"/><Relationship Id="rId12" Type="http://schemas.openxmlformats.org/officeDocument/2006/relationships/image" Target="../media/image883.png"/><Relationship Id="rId33" Type="http://schemas.openxmlformats.org/officeDocument/2006/relationships/image" Target="../media/image904.png"/><Relationship Id="rId108" Type="http://schemas.openxmlformats.org/officeDocument/2006/relationships/image" Target="../media/image979.png"/><Relationship Id="rId129" Type="http://schemas.openxmlformats.org/officeDocument/2006/relationships/image" Target="../media/image1000.png"/><Relationship Id="rId280" Type="http://schemas.openxmlformats.org/officeDocument/2006/relationships/image" Target="../media/image1151.png"/><Relationship Id="rId315" Type="http://schemas.openxmlformats.org/officeDocument/2006/relationships/image" Target="../media/image1186.png"/><Relationship Id="rId54" Type="http://schemas.openxmlformats.org/officeDocument/2006/relationships/image" Target="../media/image925.png"/><Relationship Id="rId75" Type="http://schemas.openxmlformats.org/officeDocument/2006/relationships/image" Target="../media/image946.png"/><Relationship Id="rId96" Type="http://schemas.openxmlformats.org/officeDocument/2006/relationships/image" Target="../media/image967.png"/><Relationship Id="rId140" Type="http://schemas.openxmlformats.org/officeDocument/2006/relationships/image" Target="../media/image1011.png"/><Relationship Id="rId161" Type="http://schemas.openxmlformats.org/officeDocument/2006/relationships/image" Target="../media/image1032.png"/><Relationship Id="rId182" Type="http://schemas.openxmlformats.org/officeDocument/2006/relationships/image" Target="../media/image1053.png"/><Relationship Id="rId217" Type="http://schemas.openxmlformats.org/officeDocument/2006/relationships/image" Target="../media/image1088.png"/><Relationship Id="rId6" Type="http://schemas.openxmlformats.org/officeDocument/2006/relationships/image" Target="../media/image877.png"/><Relationship Id="rId238" Type="http://schemas.openxmlformats.org/officeDocument/2006/relationships/image" Target="../media/image1109.png"/><Relationship Id="rId259" Type="http://schemas.openxmlformats.org/officeDocument/2006/relationships/image" Target="../media/image1130.png"/><Relationship Id="rId23" Type="http://schemas.openxmlformats.org/officeDocument/2006/relationships/image" Target="../media/image894.png"/><Relationship Id="rId119" Type="http://schemas.openxmlformats.org/officeDocument/2006/relationships/image" Target="../media/image990.png"/><Relationship Id="rId270" Type="http://schemas.openxmlformats.org/officeDocument/2006/relationships/image" Target="../media/image1141.png"/><Relationship Id="rId291" Type="http://schemas.openxmlformats.org/officeDocument/2006/relationships/image" Target="../media/image1162.png"/><Relationship Id="rId305" Type="http://schemas.openxmlformats.org/officeDocument/2006/relationships/image" Target="../media/image1176.png"/><Relationship Id="rId44" Type="http://schemas.openxmlformats.org/officeDocument/2006/relationships/image" Target="../media/image915.png"/><Relationship Id="rId65" Type="http://schemas.openxmlformats.org/officeDocument/2006/relationships/image" Target="../media/image936.png"/><Relationship Id="rId86" Type="http://schemas.openxmlformats.org/officeDocument/2006/relationships/image" Target="../media/image957.png"/><Relationship Id="rId130" Type="http://schemas.openxmlformats.org/officeDocument/2006/relationships/image" Target="../media/image1001.png"/><Relationship Id="rId151" Type="http://schemas.openxmlformats.org/officeDocument/2006/relationships/image" Target="../media/image1022.png"/><Relationship Id="rId172" Type="http://schemas.openxmlformats.org/officeDocument/2006/relationships/image" Target="../media/image1043.png"/><Relationship Id="rId193" Type="http://schemas.openxmlformats.org/officeDocument/2006/relationships/image" Target="../media/image1064.png"/><Relationship Id="rId207" Type="http://schemas.openxmlformats.org/officeDocument/2006/relationships/image" Target="../media/image1078.png"/><Relationship Id="rId228" Type="http://schemas.openxmlformats.org/officeDocument/2006/relationships/image" Target="../media/image1099.png"/><Relationship Id="rId249" Type="http://schemas.openxmlformats.org/officeDocument/2006/relationships/image" Target="../media/image1120.png"/><Relationship Id="rId13" Type="http://schemas.openxmlformats.org/officeDocument/2006/relationships/image" Target="../media/image884.png"/><Relationship Id="rId109" Type="http://schemas.openxmlformats.org/officeDocument/2006/relationships/image" Target="../media/image980.png"/><Relationship Id="rId260" Type="http://schemas.openxmlformats.org/officeDocument/2006/relationships/image" Target="../media/image1131.png"/><Relationship Id="rId281" Type="http://schemas.openxmlformats.org/officeDocument/2006/relationships/image" Target="../media/image1152.png"/><Relationship Id="rId316" Type="http://schemas.openxmlformats.org/officeDocument/2006/relationships/image" Target="../media/image1187.png"/><Relationship Id="rId34" Type="http://schemas.openxmlformats.org/officeDocument/2006/relationships/image" Target="../media/image905.png"/><Relationship Id="rId55" Type="http://schemas.openxmlformats.org/officeDocument/2006/relationships/image" Target="../media/image926.png"/><Relationship Id="rId76" Type="http://schemas.openxmlformats.org/officeDocument/2006/relationships/image" Target="../media/image947.png"/><Relationship Id="rId97" Type="http://schemas.openxmlformats.org/officeDocument/2006/relationships/image" Target="../media/image968.png"/><Relationship Id="rId120" Type="http://schemas.openxmlformats.org/officeDocument/2006/relationships/image" Target="../media/image991.png"/><Relationship Id="rId141" Type="http://schemas.openxmlformats.org/officeDocument/2006/relationships/image" Target="../media/image1012.png"/><Relationship Id="rId7" Type="http://schemas.openxmlformats.org/officeDocument/2006/relationships/image" Target="../media/image878.png"/><Relationship Id="rId162" Type="http://schemas.openxmlformats.org/officeDocument/2006/relationships/image" Target="../media/image1033.png"/><Relationship Id="rId183" Type="http://schemas.openxmlformats.org/officeDocument/2006/relationships/image" Target="../media/image1054.png"/><Relationship Id="rId218" Type="http://schemas.openxmlformats.org/officeDocument/2006/relationships/image" Target="../media/image1089.png"/><Relationship Id="rId239" Type="http://schemas.openxmlformats.org/officeDocument/2006/relationships/image" Target="../media/image1110.png"/><Relationship Id="rId250" Type="http://schemas.openxmlformats.org/officeDocument/2006/relationships/image" Target="../media/image1121.png"/><Relationship Id="rId271" Type="http://schemas.openxmlformats.org/officeDocument/2006/relationships/image" Target="../media/image1142.png"/><Relationship Id="rId292" Type="http://schemas.openxmlformats.org/officeDocument/2006/relationships/image" Target="../media/image1163.png"/><Relationship Id="rId306" Type="http://schemas.openxmlformats.org/officeDocument/2006/relationships/image" Target="../media/image1177.png"/><Relationship Id="rId24" Type="http://schemas.openxmlformats.org/officeDocument/2006/relationships/image" Target="../media/image895.png"/><Relationship Id="rId45" Type="http://schemas.openxmlformats.org/officeDocument/2006/relationships/image" Target="../media/image916.png"/><Relationship Id="rId66" Type="http://schemas.openxmlformats.org/officeDocument/2006/relationships/image" Target="../media/image937.png"/><Relationship Id="rId87" Type="http://schemas.openxmlformats.org/officeDocument/2006/relationships/image" Target="../media/image958.png"/><Relationship Id="rId110" Type="http://schemas.openxmlformats.org/officeDocument/2006/relationships/image" Target="../media/image981.png"/><Relationship Id="rId131" Type="http://schemas.openxmlformats.org/officeDocument/2006/relationships/image" Target="../media/image1002.png"/><Relationship Id="rId152" Type="http://schemas.openxmlformats.org/officeDocument/2006/relationships/image" Target="../media/image1023.png"/><Relationship Id="rId173" Type="http://schemas.openxmlformats.org/officeDocument/2006/relationships/image" Target="../media/image1044.png"/><Relationship Id="rId194" Type="http://schemas.openxmlformats.org/officeDocument/2006/relationships/image" Target="../media/image1065.png"/><Relationship Id="rId208" Type="http://schemas.openxmlformats.org/officeDocument/2006/relationships/image" Target="../media/image1079.png"/><Relationship Id="rId229" Type="http://schemas.openxmlformats.org/officeDocument/2006/relationships/image" Target="../media/image1100.png"/><Relationship Id="rId19" Type="http://schemas.openxmlformats.org/officeDocument/2006/relationships/image" Target="../media/image890.png"/><Relationship Id="rId224" Type="http://schemas.openxmlformats.org/officeDocument/2006/relationships/image" Target="../media/image1095.png"/><Relationship Id="rId240" Type="http://schemas.openxmlformats.org/officeDocument/2006/relationships/image" Target="../media/image1111.png"/><Relationship Id="rId245" Type="http://schemas.openxmlformats.org/officeDocument/2006/relationships/image" Target="../media/image1116.png"/><Relationship Id="rId261" Type="http://schemas.openxmlformats.org/officeDocument/2006/relationships/image" Target="../media/image1132.png"/><Relationship Id="rId266" Type="http://schemas.openxmlformats.org/officeDocument/2006/relationships/image" Target="../media/image1137.png"/><Relationship Id="rId287" Type="http://schemas.openxmlformats.org/officeDocument/2006/relationships/image" Target="../media/image1158.png"/><Relationship Id="rId14" Type="http://schemas.openxmlformats.org/officeDocument/2006/relationships/image" Target="../media/image885.png"/><Relationship Id="rId30" Type="http://schemas.openxmlformats.org/officeDocument/2006/relationships/image" Target="../media/image901.png"/><Relationship Id="rId35" Type="http://schemas.openxmlformats.org/officeDocument/2006/relationships/image" Target="../media/image906.png"/><Relationship Id="rId56" Type="http://schemas.openxmlformats.org/officeDocument/2006/relationships/image" Target="../media/image927.png"/><Relationship Id="rId77" Type="http://schemas.openxmlformats.org/officeDocument/2006/relationships/image" Target="../media/image948.png"/><Relationship Id="rId100" Type="http://schemas.openxmlformats.org/officeDocument/2006/relationships/image" Target="../media/image971.png"/><Relationship Id="rId105" Type="http://schemas.openxmlformats.org/officeDocument/2006/relationships/image" Target="../media/image976.png"/><Relationship Id="rId126" Type="http://schemas.openxmlformats.org/officeDocument/2006/relationships/image" Target="../media/image997.png"/><Relationship Id="rId147" Type="http://schemas.openxmlformats.org/officeDocument/2006/relationships/image" Target="../media/image1018.png"/><Relationship Id="rId168" Type="http://schemas.openxmlformats.org/officeDocument/2006/relationships/image" Target="../media/image1039.png"/><Relationship Id="rId282" Type="http://schemas.openxmlformats.org/officeDocument/2006/relationships/image" Target="../media/image1153.png"/><Relationship Id="rId312" Type="http://schemas.openxmlformats.org/officeDocument/2006/relationships/image" Target="../media/image1183.png"/><Relationship Id="rId317" Type="http://schemas.openxmlformats.org/officeDocument/2006/relationships/image" Target="../media/image1188.png"/><Relationship Id="rId8" Type="http://schemas.openxmlformats.org/officeDocument/2006/relationships/image" Target="../media/image879.png"/><Relationship Id="rId51" Type="http://schemas.openxmlformats.org/officeDocument/2006/relationships/image" Target="../media/image922.png"/><Relationship Id="rId72" Type="http://schemas.openxmlformats.org/officeDocument/2006/relationships/image" Target="../media/image943.png"/><Relationship Id="rId93" Type="http://schemas.openxmlformats.org/officeDocument/2006/relationships/image" Target="../media/image964.png"/><Relationship Id="rId98" Type="http://schemas.openxmlformats.org/officeDocument/2006/relationships/image" Target="../media/image969.png"/><Relationship Id="rId121" Type="http://schemas.openxmlformats.org/officeDocument/2006/relationships/image" Target="../media/image992.png"/><Relationship Id="rId142" Type="http://schemas.openxmlformats.org/officeDocument/2006/relationships/image" Target="../media/image1013.png"/><Relationship Id="rId163" Type="http://schemas.openxmlformats.org/officeDocument/2006/relationships/image" Target="../media/image1034.png"/><Relationship Id="rId184" Type="http://schemas.openxmlformats.org/officeDocument/2006/relationships/image" Target="../media/image1055.png"/><Relationship Id="rId189" Type="http://schemas.openxmlformats.org/officeDocument/2006/relationships/image" Target="../media/image1060.png"/><Relationship Id="rId219" Type="http://schemas.openxmlformats.org/officeDocument/2006/relationships/image" Target="../media/image1090.png"/><Relationship Id="rId3" Type="http://schemas.openxmlformats.org/officeDocument/2006/relationships/image" Target="../media/image874.png"/><Relationship Id="rId214" Type="http://schemas.openxmlformats.org/officeDocument/2006/relationships/image" Target="../media/image1085.png"/><Relationship Id="rId230" Type="http://schemas.openxmlformats.org/officeDocument/2006/relationships/image" Target="../media/image1101.png"/><Relationship Id="rId235" Type="http://schemas.openxmlformats.org/officeDocument/2006/relationships/image" Target="../media/image1106.png"/><Relationship Id="rId251" Type="http://schemas.openxmlformats.org/officeDocument/2006/relationships/image" Target="../media/image1122.png"/><Relationship Id="rId256" Type="http://schemas.openxmlformats.org/officeDocument/2006/relationships/image" Target="../media/image1127.png"/><Relationship Id="rId277" Type="http://schemas.openxmlformats.org/officeDocument/2006/relationships/image" Target="../media/image1148.png"/><Relationship Id="rId298" Type="http://schemas.openxmlformats.org/officeDocument/2006/relationships/image" Target="../media/image1169.png"/><Relationship Id="rId25" Type="http://schemas.openxmlformats.org/officeDocument/2006/relationships/image" Target="../media/image896.png"/><Relationship Id="rId46" Type="http://schemas.openxmlformats.org/officeDocument/2006/relationships/image" Target="../media/image917.png"/><Relationship Id="rId67" Type="http://schemas.openxmlformats.org/officeDocument/2006/relationships/image" Target="../media/image938.png"/><Relationship Id="rId116" Type="http://schemas.openxmlformats.org/officeDocument/2006/relationships/image" Target="../media/image987.png"/><Relationship Id="rId137" Type="http://schemas.openxmlformats.org/officeDocument/2006/relationships/image" Target="../media/image1008.png"/><Relationship Id="rId158" Type="http://schemas.openxmlformats.org/officeDocument/2006/relationships/image" Target="../media/image1029.png"/><Relationship Id="rId272" Type="http://schemas.openxmlformats.org/officeDocument/2006/relationships/image" Target="../media/image1143.png"/><Relationship Id="rId293" Type="http://schemas.openxmlformats.org/officeDocument/2006/relationships/image" Target="../media/image1164.png"/><Relationship Id="rId302" Type="http://schemas.openxmlformats.org/officeDocument/2006/relationships/image" Target="../media/image1173.png"/><Relationship Id="rId307" Type="http://schemas.openxmlformats.org/officeDocument/2006/relationships/image" Target="../media/image1178.png"/><Relationship Id="rId323" Type="http://schemas.openxmlformats.org/officeDocument/2006/relationships/image" Target="../media/image1194.png"/><Relationship Id="rId20" Type="http://schemas.openxmlformats.org/officeDocument/2006/relationships/image" Target="../media/image891.jpg"/><Relationship Id="rId41" Type="http://schemas.openxmlformats.org/officeDocument/2006/relationships/image" Target="../media/image912.png"/><Relationship Id="rId62" Type="http://schemas.openxmlformats.org/officeDocument/2006/relationships/image" Target="../media/image933.png"/><Relationship Id="rId83" Type="http://schemas.openxmlformats.org/officeDocument/2006/relationships/image" Target="../media/image954.png"/><Relationship Id="rId88" Type="http://schemas.openxmlformats.org/officeDocument/2006/relationships/image" Target="../media/image959.png"/><Relationship Id="rId111" Type="http://schemas.openxmlformats.org/officeDocument/2006/relationships/image" Target="../media/image982.png"/><Relationship Id="rId132" Type="http://schemas.openxmlformats.org/officeDocument/2006/relationships/image" Target="../media/image1003.png"/><Relationship Id="rId153" Type="http://schemas.openxmlformats.org/officeDocument/2006/relationships/image" Target="../media/image1024.png"/><Relationship Id="rId174" Type="http://schemas.openxmlformats.org/officeDocument/2006/relationships/image" Target="../media/image1045.png"/><Relationship Id="rId179" Type="http://schemas.openxmlformats.org/officeDocument/2006/relationships/image" Target="../media/image1050.png"/><Relationship Id="rId195" Type="http://schemas.openxmlformats.org/officeDocument/2006/relationships/image" Target="../media/image1066.png"/><Relationship Id="rId209" Type="http://schemas.openxmlformats.org/officeDocument/2006/relationships/image" Target="../media/image1080.png"/><Relationship Id="rId190" Type="http://schemas.openxmlformats.org/officeDocument/2006/relationships/image" Target="../media/image1061.png"/><Relationship Id="rId204" Type="http://schemas.openxmlformats.org/officeDocument/2006/relationships/image" Target="../media/image1075.png"/><Relationship Id="rId220" Type="http://schemas.openxmlformats.org/officeDocument/2006/relationships/image" Target="../media/image1091.png"/><Relationship Id="rId225" Type="http://schemas.openxmlformats.org/officeDocument/2006/relationships/image" Target="../media/image1096.png"/><Relationship Id="rId241" Type="http://schemas.openxmlformats.org/officeDocument/2006/relationships/image" Target="../media/image1112.png"/><Relationship Id="rId246" Type="http://schemas.openxmlformats.org/officeDocument/2006/relationships/image" Target="../media/image1117.png"/><Relationship Id="rId267" Type="http://schemas.openxmlformats.org/officeDocument/2006/relationships/image" Target="../media/image1138.png"/><Relationship Id="rId288" Type="http://schemas.openxmlformats.org/officeDocument/2006/relationships/image" Target="../media/image1159.png"/><Relationship Id="rId15" Type="http://schemas.openxmlformats.org/officeDocument/2006/relationships/image" Target="../media/image886.png"/><Relationship Id="rId36" Type="http://schemas.openxmlformats.org/officeDocument/2006/relationships/image" Target="../media/image907.png"/><Relationship Id="rId57" Type="http://schemas.openxmlformats.org/officeDocument/2006/relationships/image" Target="../media/image928.png"/><Relationship Id="rId106" Type="http://schemas.openxmlformats.org/officeDocument/2006/relationships/image" Target="../media/image977.png"/><Relationship Id="rId127" Type="http://schemas.openxmlformats.org/officeDocument/2006/relationships/image" Target="../media/image998.png"/><Relationship Id="rId262" Type="http://schemas.openxmlformats.org/officeDocument/2006/relationships/image" Target="../media/image1133.png"/><Relationship Id="rId283" Type="http://schemas.openxmlformats.org/officeDocument/2006/relationships/image" Target="../media/image1154.png"/><Relationship Id="rId313" Type="http://schemas.openxmlformats.org/officeDocument/2006/relationships/image" Target="../media/image1184.png"/><Relationship Id="rId318" Type="http://schemas.openxmlformats.org/officeDocument/2006/relationships/image" Target="../media/image1189.png"/><Relationship Id="rId10" Type="http://schemas.openxmlformats.org/officeDocument/2006/relationships/image" Target="../media/image881.png"/><Relationship Id="rId31" Type="http://schemas.openxmlformats.org/officeDocument/2006/relationships/image" Target="../media/image902.png"/><Relationship Id="rId52" Type="http://schemas.openxmlformats.org/officeDocument/2006/relationships/image" Target="../media/image923.png"/><Relationship Id="rId73" Type="http://schemas.openxmlformats.org/officeDocument/2006/relationships/image" Target="../media/image944.png"/><Relationship Id="rId78" Type="http://schemas.openxmlformats.org/officeDocument/2006/relationships/image" Target="../media/image949.png"/><Relationship Id="rId94" Type="http://schemas.openxmlformats.org/officeDocument/2006/relationships/image" Target="../media/image965.png"/><Relationship Id="rId99" Type="http://schemas.openxmlformats.org/officeDocument/2006/relationships/image" Target="../media/image970.png"/><Relationship Id="rId101" Type="http://schemas.openxmlformats.org/officeDocument/2006/relationships/image" Target="../media/image972.png"/><Relationship Id="rId122" Type="http://schemas.openxmlformats.org/officeDocument/2006/relationships/image" Target="../media/image993.png"/><Relationship Id="rId143" Type="http://schemas.openxmlformats.org/officeDocument/2006/relationships/image" Target="../media/image1014.png"/><Relationship Id="rId148" Type="http://schemas.openxmlformats.org/officeDocument/2006/relationships/image" Target="../media/image1019.png"/><Relationship Id="rId164" Type="http://schemas.openxmlformats.org/officeDocument/2006/relationships/image" Target="../media/image1035.png"/><Relationship Id="rId169" Type="http://schemas.openxmlformats.org/officeDocument/2006/relationships/image" Target="../media/image1040.png"/><Relationship Id="rId185" Type="http://schemas.openxmlformats.org/officeDocument/2006/relationships/image" Target="../media/image1056.png"/><Relationship Id="rId4" Type="http://schemas.openxmlformats.org/officeDocument/2006/relationships/image" Target="../media/image875.png"/><Relationship Id="rId9" Type="http://schemas.openxmlformats.org/officeDocument/2006/relationships/image" Target="../media/image880.png"/><Relationship Id="rId180" Type="http://schemas.openxmlformats.org/officeDocument/2006/relationships/image" Target="../media/image1051.png"/><Relationship Id="rId210" Type="http://schemas.openxmlformats.org/officeDocument/2006/relationships/image" Target="../media/image1081.png"/><Relationship Id="rId215" Type="http://schemas.openxmlformats.org/officeDocument/2006/relationships/image" Target="../media/image1086.png"/><Relationship Id="rId236" Type="http://schemas.openxmlformats.org/officeDocument/2006/relationships/image" Target="../media/image1107.png"/><Relationship Id="rId257" Type="http://schemas.openxmlformats.org/officeDocument/2006/relationships/image" Target="../media/image1128.png"/><Relationship Id="rId278" Type="http://schemas.openxmlformats.org/officeDocument/2006/relationships/image" Target="../media/image1149.png"/><Relationship Id="rId26" Type="http://schemas.openxmlformats.org/officeDocument/2006/relationships/image" Target="../media/image897.png"/><Relationship Id="rId231" Type="http://schemas.openxmlformats.org/officeDocument/2006/relationships/image" Target="../media/image1102.png"/><Relationship Id="rId252" Type="http://schemas.openxmlformats.org/officeDocument/2006/relationships/image" Target="../media/image1123.png"/><Relationship Id="rId273" Type="http://schemas.openxmlformats.org/officeDocument/2006/relationships/image" Target="../media/image1144.png"/><Relationship Id="rId294" Type="http://schemas.openxmlformats.org/officeDocument/2006/relationships/image" Target="../media/image1165.png"/><Relationship Id="rId308" Type="http://schemas.openxmlformats.org/officeDocument/2006/relationships/image" Target="../media/image1179.png"/><Relationship Id="rId47" Type="http://schemas.openxmlformats.org/officeDocument/2006/relationships/image" Target="../media/image918.png"/><Relationship Id="rId68" Type="http://schemas.openxmlformats.org/officeDocument/2006/relationships/image" Target="../media/image939.png"/><Relationship Id="rId89" Type="http://schemas.openxmlformats.org/officeDocument/2006/relationships/image" Target="../media/image960.png"/><Relationship Id="rId112" Type="http://schemas.openxmlformats.org/officeDocument/2006/relationships/image" Target="../media/image983.png"/><Relationship Id="rId133" Type="http://schemas.openxmlformats.org/officeDocument/2006/relationships/image" Target="../media/image1004.png"/><Relationship Id="rId154" Type="http://schemas.openxmlformats.org/officeDocument/2006/relationships/image" Target="../media/image1025.png"/><Relationship Id="rId175" Type="http://schemas.openxmlformats.org/officeDocument/2006/relationships/image" Target="../media/image1046.png"/><Relationship Id="rId196" Type="http://schemas.openxmlformats.org/officeDocument/2006/relationships/image" Target="../media/image1067.png"/><Relationship Id="rId200" Type="http://schemas.openxmlformats.org/officeDocument/2006/relationships/image" Target="../media/image1071.png"/><Relationship Id="rId16" Type="http://schemas.openxmlformats.org/officeDocument/2006/relationships/image" Target="../media/image887.png"/><Relationship Id="rId221" Type="http://schemas.openxmlformats.org/officeDocument/2006/relationships/image" Target="../media/image1092.png"/><Relationship Id="rId242" Type="http://schemas.openxmlformats.org/officeDocument/2006/relationships/image" Target="../media/image1113.png"/><Relationship Id="rId263" Type="http://schemas.openxmlformats.org/officeDocument/2006/relationships/image" Target="../media/image1134.png"/><Relationship Id="rId284" Type="http://schemas.openxmlformats.org/officeDocument/2006/relationships/image" Target="../media/image1155.png"/><Relationship Id="rId319" Type="http://schemas.openxmlformats.org/officeDocument/2006/relationships/image" Target="../media/image1190.jpg"/><Relationship Id="rId37" Type="http://schemas.openxmlformats.org/officeDocument/2006/relationships/image" Target="../media/image908.png"/><Relationship Id="rId58" Type="http://schemas.openxmlformats.org/officeDocument/2006/relationships/image" Target="../media/image929.png"/><Relationship Id="rId79" Type="http://schemas.openxmlformats.org/officeDocument/2006/relationships/image" Target="../media/image950.png"/><Relationship Id="rId102" Type="http://schemas.openxmlformats.org/officeDocument/2006/relationships/image" Target="../media/image973.png"/><Relationship Id="rId123" Type="http://schemas.openxmlformats.org/officeDocument/2006/relationships/image" Target="../media/image994.png"/><Relationship Id="rId144" Type="http://schemas.openxmlformats.org/officeDocument/2006/relationships/image" Target="../media/image1015.png"/><Relationship Id="rId90" Type="http://schemas.openxmlformats.org/officeDocument/2006/relationships/image" Target="../media/image961.png"/><Relationship Id="rId165" Type="http://schemas.openxmlformats.org/officeDocument/2006/relationships/image" Target="../media/image1036.png"/><Relationship Id="rId186" Type="http://schemas.openxmlformats.org/officeDocument/2006/relationships/image" Target="../media/image1057.png"/><Relationship Id="rId211" Type="http://schemas.openxmlformats.org/officeDocument/2006/relationships/image" Target="../media/image1082.png"/><Relationship Id="rId232" Type="http://schemas.openxmlformats.org/officeDocument/2006/relationships/image" Target="../media/image1103.png"/><Relationship Id="rId253" Type="http://schemas.openxmlformats.org/officeDocument/2006/relationships/image" Target="../media/image1124.png"/><Relationship Id="rId274" Type="http://schemas.openxmlformats.org/officeDocument/2006/relationships/image" Target="../media/image1145.png"/><Relationship Id="rId295" Type="http://schemas.openxmlformats.org/officeDocument/2006/relationships/image" Target="../media/image1166.png"/><Relationship Id="rId309" Type="http://schemas.openxmlformats.org/officeDocument/2006/relationships/image" Target="../media/image1180.png"/><Relationship Id="rId27" Type="http://schemas.openxmlformats.org/officeDocument/2006/relationships/image" Target="../media/image898.png"/><Relationship Id="rId48" Type="http://schemas.openxmlformats.org/officeDocument/2006/relationships/image" Target="../media/image919.png"/><Relationship Id="rId69" Type="http://schemas.openxmlformats.org/officeDocument/2006/relationships/image" Target="../media/image940.png"/><Relationship Id="rId113" Type="http://schemas.openxmlformats.org/officeDocument/2006/relationships/image" Target="../media/image984.png"/><Relationship Id="rId134" Type="http://schemas.openxmlformats.org/officeDocument/2006/relationships/image" Target="../media/image1005.png"/><Relationship Id="rId320" Type="http://schemas.openxmlformats.org/officeDocument/2006/relationships/image" Target="../media/image1191.png"/><Relationship Id="rId80" Type="http://schemas.openxmlformats.org/officeDocument/2006/relationships/image" Target="../media/image951.png"/><Relationship Id="rId155" Type="http://schemas.openxmlformats.org/officeDocument/2006/relationships/image" Target="../media/image1026.png"/><Relationship Id="rId176" Type="http://schemas.openxmlformats.org/officeDocument/2006/relationships/image" Target="../media/image1047.png"/><Relationship Id="rId197" Type="http://schemas.openxmlformats.org/officeDocument/2006/relationships/image" Target="../media/image1068.png"/><Relationship Id="rId201" Type="http://schemas.openxmlformats.org/officeDocument/2006/relationships/image" Target="../media/image1072.png"/><Relationship Id="rId222" Type="http://schemas.openxmlformats.org/officeDocument/2006/relationships/image" Target="../media/image1093.png"/><Relationship Id="rId243" Type="http://schemas.openxmlformats.org/officeDocument/2006/relationships/image" Target="../media/image1114.png"/><Relationship Id="rId264" Type="http://schemas.openxmlformats.org/officeDocument/2006/relationships/image" Target="../media/image1135.png"/><Relationship Id="rId285" Type="http://schemas.openxmlformats.org/officeDocument/2006/relationships/image" Target="../media/image1156.png"/><Relationship Id="rId17" Type="http://schemas.openxmlformats.org/officeDocument/2006/relationships/image" Target="../media/image888.png"/><Relationship Id="rId38" Type="http://schemas.openxmlformats.org/officeDocument/2006/relationships/image" Target="../media/image909.png"/><Relationship Id="rId59" Type="http://schemas.openxmlformats.org/officeDocument/2006/relationships/image" Target="../media/image930.png"/><Relationship Id="rId103" Type="http://schemas.openxmlformats.org/officeDocument/2006/relationships/image" Target="../media/image974.png"/><Relationship Id="rId124" Type="http://schemas.openxmlformats.org/officeDocument/2006/relationships/image" Target="../media/image995.png"/><Relationship Id="rId310" Type="http://schemas.openxmlformats.org/officeDocument/2006/relationships/image" Target="../media/image1181.png"/><Relationship Id="rId70" Type="http://schemas.openxmlformats.org/officeDocument/2006/relationships/image" Target="../media/image941.png"/><Relationship Id="rId91" Type="http://schemas.openxmlformats.org/officeDocument/2006/relationships/image" Target="../media/image962.png"/><Relationship Id="rId145" Type="http://schemas.openxmlformats.org/officeDocument/2006/relationships/image" Target="../media/image1016.png"/><Relationship Id="rId166" Type="http://schemas.openxmlformats.org/officeDocument/2006/relationships/image" Target="../media/image1037.png"/><Relationship Id="rId187" Type="http://schemas.openxmlformats.org/officeDocument/2006/relationships/image" Target="../media/image1058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083.png"/><Relationship Id="rId233" Type="http://schemas.openxmlformats.org/officeDocument/2006/relationships/image" Target="../media/image1104.png"/><Relationship Id="rId254" Type="http://schemas.openxmlformats.org/officeDocument/2006/relationships/image" Target="../media/image1125.png"/><Relationship Id="rId28" Type="http://schemas.openxmlformats.org/officeDocument/2006/relationships/image" Target="../media/image899.png"/><Relationship Id="rId49" Type="http://schemas.openxmlformats.org/officeDocument/2006/relationships/image" Target="../media/image920.png"/><Relationship Id="rId114" Type="http://schemas.openxmlformats.org/officeDocument/2006/relationships/image" Target="../media/image985.png"/><Relationship Id="rId275" Type="http://schemas.openxmlformats.org/officeDocument/2006/relationships/image" Target="../media/image1146.png"/><Relationship Id="rId296" Type="http://schemas.openxmlformats.org/officeDocument/2006/relationships/image" Target="../media/image1167.png"/><Relationship Id="rId300" Type="http://schemas.openxmlformats.org/officeDocument/2006/relationships/image" Target="../media/image1171.png"/><Relationship Id="rId60" Type="http://schemas.openxmlformats.org/officeDocument/2006/relationships/image" Target="../media/image931.png"/><Relationship Id="rId81" Type="http://schemas.openxmlformats.org/officeDocument/2006/relationships/image" Target="../media/image952.png"/><Relationship Id="rId135" Type="http://schemas.openxmlformats.org/officeDocument/2006/relationships/image" Target="../media/image1006.png"/><Relationship Id="rId156" Type="http://schemas.openxmlformats.org/officeDocument/2006/relationships/image" Target="../media/image1027.png"/><Relationship Id="rId177" Type="http://schemas.openxmlformats.org/officeDocument/2006/relationships/image" Target="../media/image1048.png"/><Relationship Id="rId198" Type="http://schemas.openxmlformats.org/officeDocument/2006/relationships/image" Target="../media/image1069.png"/><Relationship Id="rId321" Type="http://schemas.openxmlformats.org/officeDocument/2006/relationships/image" Target="../media/image1192.png"/><Relationship Id="rId202" Type="http://schemas.openxmlformats.org/officeDocument/2006/relationships/image" Target="../media/image1073.png"/><Relationship Id="rId223" Type="http://schemas.openxmlformats.org/officeDocument/2006/relationships/image" Target="../media/image1094.png"/><Relationship Id="rId244" Type="http://schemas.openxmlformats.org/officeDocument/2006/relationships/image" Target="../media/image1115.png"/><Relationship Id="rId18" Type="http://schemas.openxmlformats.org/officeDocument/2006/relationships/image" Target="../media/image889.png"/><Relationship Id="rId39" Type="http://schemas.openxmlformats.org/officeDocument/2006/relationships/image" Target="../media/image910.png"/><Relationship Id="rId265" Type="http://schemas.openxmlformats.org/officeDocument/2006/relationships/image" Target="../media/image1136.png"/><Relationship Id="rId286" Type="http://schemas.openxmlformats.org/officeDocument/2006/relationships/image" Target="../media/image1157.png"/><Relationship Id="rId50" Type="http://schemas.openxmlformats.org/officeDocument/2006/relationships/image" Target="../media/image921.png"/><Relationship Id="rId104" Type="http://schemas.openxmlformats.org/officeDocument/2006/relationships/image" Target="../media/image975.png"/><Relationship Id="rId125" Type="http://schemas.openxmlformats.org/officeDocument/2006/relationships/image" Target="../media/image996.png"/><Relationship Id="rId146" Type="http://schemas.openxmlformats.org/officeDocument/2006/relationships/image" Target="../media/image1017.png"/><Relationship Id="rId167" Type="http://schemas.openxmlformats.org/officeDocument/2006/relationships/image" Target="../media/image1038.png"/><Relationship Id="rId188" Type="http://schemas.openxmlformats.org/officeDocument/2006/relationships/image" Target="../media/image1059.png"/><Relationship Id="rId311" Type="http://schemas.openxmlformats.org/officeDocument/2006/relationships/image" Target="../media/image1182.png"/><Relationship Id="rId71" Type="http://schemas.openxmlformats.org/officeDocument/2006/relationships/image" Target="../media/image942.png"/><Relationship Id="rId92" Type="http://schemas.openxmlformats.org/officeDocument/2006/relationships/image" Target="../media/image963.png"/><Relationship Id="rId213" Type="http://schemas.openxmlformats.org/officeDocument/2006/relationships/image" Target="../media/image1084.png"/><Relationship Id="rId234" Type="http://schemas.openxmlformats.org/officeDocument/2006/relationships/image" Target="../media/image1105.png"/><Relationship Id="rId2" Type="http://schemas.openxmlformats.org/officeDocument/2006/relationships/image" Target="../media/image873.png"/><Relationship Id="rId29" Type="http://schemas.openxmlformats.org/officeDocument/2006/relationships/image" Target="../media/image900.png"/><Relationship Id="rId255" Type="http://schemas.openxmlformats.org/officeDocument/2006/relationships/image" Target="../media/image1126.png"/><Relationship Id="rId276" Type="http://schemas.openxmlformats.org/officeDocument/2006/relationships/image" Target="../media/image1147.png"/><Relationship Id="rId297" Type="http://schemas.openxmlformats.org/officeDocument/2006/relationships/image" Target="../media/image1168.png"/><Relationship Id="rId40" Type="http://schemas.openxmlformats.org/officeDocument/2006/relationships/image" Target="../media/image911.png"/><Relationship Id="rId115" Type="http://schemas.openxmlformats.org/officeDocument/2006/relationships/image" Target="../media/image986.png"/><Relationship Id="rId136" Type="http://schemas.openxmlformats.org/officeDocument/2006/relationships/image" Target="../media/image1007.png"/><Relationship Id="rId157" Type="http://schemas.openxmlformats.org/officeDocument/2006/relationships/image" Target="../media/image1028.png"/><Relationship Id="rId178" Type="http://schemas.openxmlformats.org/officeDocument/2006/relationships/image" Target="../media/image1049.png"/><Relationship Id="rId301" Type="http://schemas.openxmlformats.org/officeDocument/2006/relationships/image" Target="../media/image1172.png"/><Relationship Id="rId322" Type="http://schemas.openxmlformats.org/officeDocument/2006/relationships/image" Target="../media/image1193.png"/><Relationship Id="rId61" Type="http://schemas.openxmlformats.org/officeDocument/2006/relationships/image" Target="../media/image932.png"/><Relationship Id="rId82" Type="http://schemas.openxmlformats.org/officeDocument/2006/relationships/image" Target="../media/image953.png"/><Relationship Id="rId199" Type="http://schemas.openxmlformats.org/officeDocument/2006/relationships/image" Target="../media/image1070.png"/><Relationship Id="rId203" Type="http://schemas.openxmlformats.org/officeDocument/2006/relationships/image" Target="../media/image1074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20.png"/><Relationship Id="rId117" Type="http://schemas.openxmlformats.org/officeDocument/2006/relationships/image" Target="../media/image1311.png"/><Relationship Id="rId21" Type="http://schemas.openxmlformats.org/officeDocument/2006/relationships/image" Target="../media/image1215.png"/><Relationship Id="rId42" Type="http://schemas.openxmlformats.org/officeDocument/2006/relationships/image" Target="../media/image1236.png"/><Relationship Id="rId47" Type="http://schemas.openxmlformats.org/officeDocument/2006/relationships/image" Target="../media/image1241.png"/><Relationship Id="rId63" Type="http://schemas.openxmlformats.org/officeDocument/2006/relationships/image" Target="../media/image1257.png"/><Relationship Id="rId68" Type="http://schemas.openxmlformats.org/officeDocument/2006/relationships/image" Target="../media/image1262.png"/><Relationship Id="rId84" Type="http://schemas.openxmlformats.org/officeDocument/2006/relationships/image" Target="../media/image1278.png"/><Relationship Id="rId89" Type="http://schemas.openxmlformats.org/officeDocument/2006/relationships/image" Target="../media/image1283.png"/><Relationship Id="rId112" Type="http://schemas.openxmlformats.org/officeDocument/2006/relationships/image" Target="../media/image1306.png"/><Relationship Id="rId16" Type="http://schemas.openxmlformats.org/officeDocument/2006/relationships/image" Target="../media/image1210.png"/><Relationship Id="rId107" Type="http://schemas.openxmlformats.org/officeDocument/2006/relationships/image" Target="../media/image1301.png"/><Relationship Id="rId11" Type="http://schemas.openxmlformats.org/officeDocument/2006/relationships/image" Target="../media/image1205.png"/><Relationship Id="rId32" Type="http://schemas.openxmlformats.org/officeDocument/2006/relationships/image" Target="../media/image1226.png"/><Relationship Id="rId37" Type="http://schemas.openxmlformats.org/officeDocument/2006/relationships/image" Target="../media/image1231.png"/><Relationship Id="rId53" Type="http://schemas.openxmlformats.org/officeDocument/2006/relationships/image" Target="../media/image1247.png"/><Relationship Id="rId58" Type="http://schemas.openxmlformats.org/officeDocument/2006/relationships/image" Target="../media/image1252.png"/><Relationship Id="rId74" Type="http://schemas.openxmlformats.org/officeDocument/2006/relationships/image" Target="../media/image1268.png"/><Relationship Id="rId79" Type="http://schemas.openxmlformats.org/officeDocument/2006/relationships/image" Target="../media/image1273.png"/><Relationship Id="rId102" Type="http://schemas.openxmlformats.org/officeDocument/2006/relationships/image" Target="../media/image1296.png"/><Relationship Id="rId123" Type="http://schemas.openxmlformats.org/officeDocument/2006/relationships/image" Target="../media/image1317.png"/><Relationship Id="rId5" Type="http://schemas.openxmlformats.org/officeDocument/2006/relationships/image" Target="../media/image1199.png"/><Relationship Id="rId61" Type="http://schemas.openxmlformats.org/officeDocument/2006/relationships/image" Target="../media/image1255.png"/><Relationship Id="rId82" Type="http://schemas.openxmlformats.org/officeDocument/2006/relationships/image" Target="../media/image1276.png"/><Relationship Id="rId90" Type="http://schemas.openxmlformats.org/officeDocument/2006/relationships/image" Target="../media/image1284.png"/><Relationship Id="rId95" Type="http://schemas.openxmlformats.org/officeDocument/2006/relationships/image" Target="../media/image1289.png"/><Relationship Id="rId19" Type="http://schemas.openxmlformats.org/officeDocument/2006/relationships/image" Target="../media/image1213.png"/><Relationship Id="rId14" Type="http://schemas.openxmlformats.org/officeDocument/2006/relationships/image" Target="../media/image1208.png"/><Relationship Id="rId22" Type="http://schemas.openxmlformats.org/officeDocument/2006/relationships/image" Target="../media/image1216.png"/><Relationship Id="rId27" Type="http://schemas.openxmlformats.org/officeDocument/2006/relationships/image" Target="../media/image1221.png"/><Relationship Id="rId30" Type="http://schemas.openxmlformats.org/officeDocument/2006/relationships/image" Target="../media/image1224.png"/><Relationship Id="rId35" Type="http://schemas.openxmlformats.org/officeDocument/2006/relationships/image" Target="../media/image1229.png"/><Relationship Id="rId43" Type="http://schemas.openxmlformats.org/officeDocument/2006/relationships/image" Target="../media/image1237.png"/><Relationship Id="rId48" Type="http://schemas.openxmlformats.org/officeDocument/2006/relationships/image" Target="../media/image1242.png"/><Relationship Id="rId56" Type="http://schemas.openxmlformats.org/officeDocument/2006/relationships/image" Target="../media/image1250.png"/><Relationship Id="rId64" Type="http://schemas.openxmlformats.org/officeDocument/2006/relationships/image" Target="../media/image1258.png"/><Relationship Id="rId69" Type="http://schemas.openxmlformats.org/officeDocument/2006/relationships/image" Target="../media/image1263.png"/><Relationship Id="rId77" Type="http://schemas.openxmlformats.org/officeDocument/2006/relationships/image" Target="../media/image1271.png"/><Relationship Id="rId100" Type="http://schemas.openxmlformats.org/officeDocument/2006/relationships/image" Target="../media/image1294.png"/><Relationship Id="rId105" Type="http://schemas.openxmlformats.org/officeDocument/2006/relationships/image" Target="../media/image1299.png"/><Relationship Id="rId113" Type="http://schemas.openxmlformats.org/officeDocument/2006/relationships/image" Target="../media/image1307.png"/><Relationship Id="rId118" Type="http://schemas.openxmlformats.org/officeDocument/2006/relationships/image" Target="../media/image1312.png"/><Relationship Id="rId8" Type="http://schemas.openxmlformats.org/officeDocument/2006/relationships/image" Target="../media/image1202.png"/><Relationship Id="rId51" Type="http://schemas.openxmlformats.org/officeDocument/2006/relationships/image" Target="../media/image1245.png"/><Relationship Id="rId72" Type="http://schemas.openxmlformats.org/officeDocument/2006/relationships/image" Target="../media/image1266.png"/><Relationship Id="rId80" Type="http://schemas.openxmlformats.org/officeDocument/2006/relationships/image" Target="../media/image1274.png"/><Relationship Id="rId85" Type="http://schemas.openxmlformats.org/officeDocument/2006/relationships/image" Target="../media/image1279.png"/><Relationship Id="rId93" Type="http://schemas.openxmlformats.org/officeDocument/2006/relationships/image" Target="../media/image1287.png"/><Relationship Id="rId98" Type="http://schemas.openxmlformats.org/officeDocument/2006/relationships/image" Target="../media/image1292.png"/><Relationship Id="rId121" Type="http://schemas.openxmlformats.org/officeDocument/2006/relationships/image" Target="../media/image1315.png"/><Relationship Id="rId3" Type="http://schemas.openxmlformats.org/officeDocument/2006/relationships/image" Target="../media/image1197.png"/><Relationship Id="rId12" Type="http://schemas.openxmlformats.org/officeDocument/2006/relationships/image" Target="../media/image1206.png"/><Relationship Id="rId17" Type="http://schemas.openxmlformats.org/officeDocument/2006/relationships/image" Target="../media/image1211.png"/><Relationship Id="rId25" Type="http://schemas.openxmlformats.org/officeDocument/2006/relationships/image" Target="../media/image1219.png"/><Relationship Id="rId33" Type="http://schemas.openxmlformats.org/officeDocument/2006/relationships/image" Target="../media/image1227.png"/><Relationship Id="rId38" Type="http://schemas.openxmlformats.org/officeDocument/2006/relationships/image" Target="../media/image1232.png"/><Relationship Id="rId46" Type="http://schemas.openxmlformats.org/officeDocument/2006/relationships/image" Target="../media/image1240.png"/><Relationship Id="rId59" Type="http://schemas.openxmlformats.org/officeDocument/2006/relationships/image" Target="../media/image1253.png"/><Relationship Id="rId67" Type="http://schemas.openxmlformats.org/officeDocument/2006/relationships/image" Target="../media/image1261.png"/><Relationship Id="rId103" Type="http://schemas.openxmlformats.org/officeDocument/2006/relationships/image" Target="../media/image1297.png"/><Relationship Id="rId108" Type="http://schemas.openxmlformats.org/officeDocument/2006/relationships/image" Target="../media/image1302.png"/><Relationship Id="rId116" Type="http://schemas.openxmlformats.org/officeDocument/2006/relationships/image" Target="../media/image1310.png"/><Relationship Id="rId20" Type="http://schemas.openxmlformats.org/officeDocument/2006/relationships/image" Target="../media/image1214.png"/><Relationship Id="rId41" Type="http://schemas.openxmlformats.org/officeDocument/2006/relationships/image" Target="../media/image1235.png"/><Relationship Id="rId54" Type="http://schemas.openxmlformats.org/officeDocument/2006/relationships/image" Target="../media/image1248.png"/><Relationship Id="rId62" Type="http://schemas.openxmlformats.org/officeDocument/2006/relationships/image" Target="../media/image1256.png"/><Relationship Id="rId70" Type="http://schemas.openxmlformats.org/officeDocument/2006/relationships/image" Target="../media/image1264.png"/><Relationship Id="rId75" Type="http://schemas.openxmlformats.org/officeDocument/2006/relationships/image" Target="../media/image1269.png"/><Relationship Id="rId83" Type="http://schemas.openxmlformats.org/officeDocument/2006/relationships/image" Target="../media/image1277.png"/><Relationship Id="rId88" Type="http://schemas.openxmlformats.org/officeDocument/2006/relationships/image" Target="../media/image1282.png"/><Relationship Id="rId91" Type="http://schemas.openxmlformats.org/officeDocument/2006/relationships/image" Target="../media/image1285.png"/><Relationship Id="rId96" Type="http://schemas.openxmlformats.org/officeDocument/2006/relationships/image" Target="../media/image1290.png"/><Relationship Id="rId111" Type="http://schemas.openxmlformats.org/officeDocument/2006/relationships/image" Target="../media/image13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0.png"/><Relationship Id="rId15" Type="http://schemas.openxmlformats.org/officeDocument/2006/relationships/image" Target="../media/image1209.png"/><Relationship Id="rId23" Type="http://schemas.openxmlformats.org/officeDocument/2006/relationships/image" Target="../media/image1217.png"/><Relationship Id="rId28" Type="http://schemas.openxmlformats.org/officeDocument/2006/relationships/image" Target="../media/image1222.png"/><Relationship Id="rId36" Type="http://schemas.openxmlformats.org/officeDocument/2006/relationships/image" Target="../media/image1230.png"/><Relationship Id="rId49" Type="http://schemas.openxmlformats.org/officeDocument/2006/relationships/image" Target="../media/image1243.png"/><Relationship Id="rId57" Type="http://schemas.openxmlformats.org/officeDocument/2006/relationships/image" Target="../media/image1251.png"/><Relationship Id="rId106" Type="http://schemas.openxmlformats.org/officeDocument/2006/relationships/image" Target="../media/image1300.png"/><Relationship Id="rId114" Type="http://schemas.openxmlformats.org/officeDocument/2006/relationships/image" Target="../media/image1308.png"/><Relationship Id="rId119" Type="http://schemas.openxmlformats.org/officeDocument/2006/relationships/image" Target="../media/image1313.png"/><Relationship Id="rId10" Type="http://schemas.openxmlformats.org/officeDocument/2006/relationships/image" Target="../media/image1204.png"/><Relationship Id="rId31" Type="http://schemas.openxmlformats.org/officeDocument/2006/relationships/image" Target="../media/image1225.png"/><Relationship Id="rId44" Type="http://schemas.openxmlformats.org/officeDocument/2006/relationships/image" Target="../media/image1238.png"/><Relationship Id="rId52" Type="http://schemas.openxmlformats.org/officeDocument/2006/relationships/image" Target="../media/image1246.png"/><Relationship Id="rId60" Type="http://schemas.openxmlformats.org/officeDocument/2006/relationships/image" Target="../media/image1254.png"/><Relationship Id="rId65" Type="http://schemas.openxmlformats.org/officeDocument/2006/relationships/image" Target="../media/image1259.png"/><Relationship Id="rId73" Type="http://schemas.openxmlformats.org/officeDocument/2006/relationships/image" Target="../media/image1267.png"/><Relationship Id="rId78" Type="http://schemas.openxmlformats.org/officeDocument/2006/relationships/image" Target="../media/image1272.png"/><Relationship Id="rId81" Type="http://schemas.openxmlformats.org/officeDocument/2006/relationships/image" Target="../media/image1275.png"/><Relationship Id="rId86" Type="http://schemas.openxmlformats.org/officeDocument/2006/relationships/image" Target="../media/image1280.png"/><Relationship Id="rId94" Type="http://schemas.openxmlformats.org/officeDocument/2006/relationships/image" Target="../media/image1288.png"/><Relationship Id="rId99" Type="http://schemas.openxmlformats.org/officeDocument/2006/relationships/image" Target="../media/image1293.png"/><Relationship Id="rId101" Type="http://schemas.openxmlformats.org/officeDocument/2006/relationships/image" Target="../media/image1295.png"/><Relationship Id="rId122" Type="http://schemas.openxmlformats.org/officeDocument/2006/relationships/image" Target="../media/image1316.png"/><Relationship Id="rId4" Type="http://schemas.openxmlformats.org/officeDocument/2006/relationships/image" Target="../media/image1198.png"/><Relationship Id="rId9" Type="http://schemas.openxmlformats.org/officeDocument/2006/relationships/image" Target="../media/image1203.png"/><Relationship Id="rId13" Type="http://schemas.openxmlformats.org/officeDocument/2006/relationships/image" Target="../media/image1207.png"/><Relationship Id="rId18" Type="http://schemas.openxmlformats.org/officeDocument/2006/relationships/image" Target="../media/image1212.png"/><Relationship Id="rId39" Type="http://schemas.openxmlformats.org/officeDocument/2006/relationships/image" Target="../media/image1233.png"/><Relationship Id="rId109" Type="http://schemas.openxmlformats.org/officeDocument/2006/relationships/image" Target="../media/image1303.png"/><Relationship Id="rId34" Type="http://schemas.openxmlformats.org/officeDocument/2006/relationships/image" Target="../media/image1228.png"/><Relationship Id="rId50" Type="http://schemas.openxmlformats.org/officeDocument/2006/relationships/image" Target="../media/image1244.png"/><Relationship Id="rId55" Type="http://schemas.openxmlformats.org/officeDocument/2006/relationships/image" Target="../media/image1249.png"/><Relationship Id="rId76" Type="http://schemas.openxmlformats.org/officeDocument/2006/relationships/image" Target="../media/image1270.png"/><Relationship Id="rId97" Type="http://schemas.openxmlformats.org/officeDocument/2006/relationships/image" Target="../media/image1291.png"/><Relationship Id="rId104" Type="http://schemas.openxmlformats.org/officeDocument/2006/relationships/image" Target="../media/image1298.png"/><Relationship Id="rId120" Type="http://schemas.openxmlformats.org/officeDocument/2006/relationships/image" Target="../media/image1314.png"/><Relationship Id="rId7" Type="http://schemas.openxmlformats.org/officeDocument/2006/relationships/image" Target="../media/image1201.png"/><Relationship Id="rId71" Type="http://schemas.openxmlformats.org/officeDocument/2006/relationships/image" Target="../media/image1265.png"/><Relationship Id="rId92" Type="http://schemas.openxmlformats.org/officeDocument/2006/relationships/image" Target="../media/image1286.png"/><Relationship Id="rId2" Type="http://schemas.openxmlformats.org/officeDocument/2006/relationships/image" Target="../media/image1196.png"/><Relationship Id="rId29" Type="http://schemas.openxmlformats.org/officeDocument/2006/relationships/image" Target="../media/image1223.png"/><Relationship Id="rId24" Type="http://schemas.openxmlformats.org/officeDocument/2006/relationships/image" Target="../media/image1218.png"/><Relationship Id="rId40" Type="http://schemas.openxmlformats.org/officeDocument/2006/relationships/image" Target="../media/image1234.png"/><Relationship Id="rId45" Type="http://schemas.openxmlformats.org/officeDocument/2006/relationships/image" Target="../media/image1239.png"/><Relationship Id="rId66" Type="http://schemas.openxmlformats.org/officeDocument/2006/relationships/image" Target="../media/image1260.png"/><Relationship Id="rId87" Type="http://schemas.openxmlformats.org/officeDocument/2006/relationships/image" Target="../media/image1281.png"/><Relationship Id="rId110" Type="http://schemas.openxmlformats.org/officeDocument/2006/relationships/image" Target="../media/image1304.png"/><Relationship Id="rId115" Type="http://schemas.openxmlformats.org/officeDocument/2006/relationships/image" Target="../media/image130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4.png"/><Relationship Id="rId13" Type="http://schemas.openxmlformats.org/officeDocument/2006/relationships/image" Target="../media/image1328.png"/><Relationship Id="rId3" Type="http://schemas.openxmlformats.org/officeDocument/2006/relationships/image" Target="../media/image1319.jpg"/><Relationship Id="rId7" Type="http://schemas.openxmlformats.org/officeDocument/2006/relationships/image" Target="../media/image1323.png"/><Relationship Id="rId12" Type="http://schemas.openxmlformats.org/officeDocument/2006/relationships/image" Target="../media/image1327.png"/><Relationship Id="rId2" Type="http://schemas.openxmlformats.org/officeDocument/2006/relationships/image" Target="../media/image13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2.png"/><Relationship Id="rId11" Type="http://schemas.openxmlformats.org/officeDocument/2006/relationships/image" Target="../media/image1326.png"/><Relationship Id="rId5" Type="http://schemas.openxmlformats.org/officeDocument/2006/relationships/image" Target="../media/image1321.png"/><Relationship Id="rId15" Type="http://schemas.openxmlformats.org/officeDocument/2006/relationships/image" Target="../media/image1330.png"/><Relationship Id="rId10" Type="http://schemas.openxmlformats.org/officeDocument/2006/relationships/image" Target="../media/image1325.png"/><Relationship Id="rId4" Type="http://schemas.openxmlformats.org/officeDocument/2006/relationships/image" Target="../media/image1320.png"/><Relationship Id="rId9" Type="http://schemas.openxmlformats.org/officeDocument/2006/relationships/hyperlink" Target="https://symbl.cc/ru/20AC/" TargetMode="External"/><Relationship Id="rId14" Type="http://schemas.openxmlformats.org/officeDocument/2006/relationships/image" Target="../media/image13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7.png"/><Relationship Id="rId13" Type="http://schemas.openxmlformats.org/officeDocument/2006/relationships/image" Target="../media/image1342.png"/><Relationship Id="rId3" Type="http://schemas.openxmlformats.org/officeDocument/2006/relationships/image" Target="../media/image1332.jpg"/><Relationship Id="rId7" Type="http://schemas.openxmlformats.org/officeDocument/2006/relationships/image" Target="../media/image1336.png"/><Relationship Id="rId12" Type="http://schemas.openxmlformats.org/officeDocument/2006/relationships/image" Target="../media/image1341.png"/><Relationship Id="rId17" Type="http://schemas.openxmlformats.org/officeDocument/2006/relationships/hyperlink" Target="https://symbl.cc/ru/20AC/" TargetMode="External"/><Relationship Id="rId2" Type="http://schemas.openxmlformats.org/officeDocument/2006/relationships/image" Target="../media/image1331.png"/><Relationship Id="rId16" Type="http://schemas.openxmlformats.org/officeDocument/2006/relationships/image" Target="../media/image13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5.png"/><Relationship Id="rId11" Type="http://schemas.openxmlformats.org/officeDocument/2006/relationships/image" Target="../media/image1340.png"/><Relationship Id="rId5" Type="http://schemas.openxmlformats.org/officeDocument/2006/relationships/image" Target="../media/image1334.png"/><Relationship Id="rId15" Type="http://schemas.openxmlformats.org/officeDocument/2006/relationships/image" Target="../media/image1344.png"/><Relationship Id="rId10" Type="http://schemas.openxmlformats.org/officeDocument/2006/relationships/image" Target="../media/image1339.png"/><Relationship Id="rId4" Type="http://schemas.openxmlformats.org/officeDocument/2006/relationships/image" Target="../media/image1333.png"/><Relationship Id="rId9" Type="http://schemas.openxmlformats.org/officeDocument/2006/relationships/image" Target="../media/image1338.png"/><Relationship Id="rId14" Type="http://schemas.openxmlformats.org/officeDocument/2006/relationships/image" Target="../media/image13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2.png"/><Relationship Id="rId3" Type="http://schemas.openxmlformats.org/officeDocument/2006/relationships/image" Target="../media/image1347.png"/><Relationship Id="rId7" Type="http://schemas.openxmlformats.org/officeDocument/2006/relationships/image" Target="../media/image1351.png"/><Relationship Id="rId2" Type="http://schemas.openxmlformats.org/officeDocument/2006/relationships/image" Target="../media/image13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0.png"/><Relationship Id="rId5" Type="http://schemas.openxmlformats.org/officeDocument/2006/relationships/image" Target="../media/image1349.png"/><Relationship Id="rId4" Type="http://schemas.openxmlformats.org/officeDocument/2006/relationships/image" Target="../media/image13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9.png"/><Relationship Id="rId13" Type="http://schemas.openxmlformats.org/officeDocument/2006/relationships/image" Target="../media/image1364.png"/><Relationship Id="rId18" Type="http://schemas.openxmlformats.org/officeDocument/2006/relationships/image" Target="../media/image1369.png"/><Relationship Id="rId3" Type="http://schemas.openxmlformats.org/officeDocument/2006/relationships/image" Target="../media/image1354.png"/><Relationship Id="rId7" Type="http://schemas.openxmlformats.org/officeDocument/2006/relationships/image" Target="../media/image1358.png"/><Relationship Id="rId12" Type="http://schemas.openxmlformats.org/officeDocument/2006/relationships/image" Target="../media/image1363.png"/><Relationship Id="rId17" Type="http://schemas.openxmlformats.org/officeDocument/2006/relationships/image" Target="../media/image1368.png"/><Relationship Id="rId2" Type="http://schemas.openxmlformats.org/officeDocument/2006/relationships/image" Target="../media/image1353.png"/><Relationship Id="rId16" Type="http://schemas.openxmlformats.org/officeDocument/2006/relationships/image" Target="../media/image13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7.png"/><Relationship Id="rId11" Type="http://schemas.openxmlformats.org/officeDocument/2006/relationships/image" Target="../media/image1362.png"/><Relationship Id="rId5" Type="http://schemas.openxmlformats.org/officeDocument/2006/relationships/image" Target="../media/image1356.png"/><Relationship Id="rId15" Type="http://schemas.openxmlformats.org/officeDocument/2006/relationships/image" Target="../media/image1366.png"/><Relationship Id="rId10" Type="http://schemas.openxmlformats.org/officeDocument/2006/relationships/image" Target="../media/image1361.png"/><Relationship Id="rId4" Type="http://schemas.openxmlformats.org/officeDocument/2006/relationships/image" Target="../media/image1355.png"/><Relationship Id="rId9" Type="http://schemas.openxmlformats.org/officeDocument/2006/relationships/image" Target="../media/image1360.png"/><Relationship Id="rId14" Type="http://schemas.openxmlformats.org/officeDocument/2006/relationships/image" Target="../media/image13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6.png"/><Relationship Id="rId3" Type="http://schemas.openxmlformats.org/officeDocument/2006/relationships/image" Target="../media/image1371.png"/><Relationship Id="rId7" Type="http://schemas.openxmlformats.org/officeDocument/2006/relationships/image" Target="../media/image1375.png"/><Relationship Id="rId2" Type="http://schemas.openxmlformats.org/officeDocument/2006/relationships/image" Target="../media/image1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4.png"/><Relationship Id="rId5" Type="http://schemas.openxmlformats.org/officeDocument/2006/relationships/image" Target="../media/image1373.png"/><Relationship Id="rId4" Type="http://schemas.openxmlformats.org/officeDocument/2006/relationships/image" Target="../media/image13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3.png"/><Relationship Id="rId3" Type="http://schemas.openxmlformats.org/officeDocument/2006/relationships/image" Target="../media/image1378.png"/><Relationship Id="rId7" Type="http://schemas.openxmlformats.org/officeDocument/2006/relationships/image" Target="../media/image1382.png"/><Relationship Id="rId2" Type="http://schemas.openxmlformats.org/officeDocument/2006/relationships/image" Target="../media/image13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1.png"/><Relationship Id="rId5" Type="http://schemas.openxmlformats.org/officeDocument/2006/relationships/image" Target="../media/image1380.png"/><Relationship Id="rId4" Type="http://schemas.openxmlformats.org/officeDocument/2006/relationships/image" Target="../media/image13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0.png"/><Relationship Id="rId3" Type="http://schemas.openxmlformats.org/officeDocument/2006/relationships/image" Target="../media/image1385.png"/><Relationship Id="rId7" Type="http://schemas.openxmlformats.org/officeDocument/2006/relationships/image" Target="../media/image1389.png"/><Relationship Id="rId2" Type="http://schemas.openxmlformats.org/officeDocument/2006/relationships/image" Target="../media/image13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8.png"/><Relationship Id="rId5" Type="http://schemas.openxmlformats.org/officeDocument/2006/relationships/image" Target="../media/image1387.png"/><Relationship Id="rId4" Type="http://schemas.openxmlformats.org/officeDocument/2006/relationships/image" Target="../media/image1386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2.png"/><Relationship Id="rId18" Type="http://schemas.openxmlformats.org/officeDocument/2006/relationships/image" Target="../media/image1407.png"/><Relationship Id="rId26" Type="http://schemas.openxmlformats.org/officeDocument/2006/relationships/image" Target="../media/image1415.png"/><Relationship Id="rId39" Type="http://schemas.openxmlformats.org/officeDocument/2006/relationships/image" Target="../media/image1428.png"/><Relationship Id="rId21" Type="http://schemas.openxmlformats.org/officeDocument/2006/relationships/image" Target="../media/image1410.png"/><Relationship Id="rId34" Type="http://schemas.openxmlformats.org/officeDocument/2006/relationships/image" Target="../media/image1423.png"/><Relationship Id="rId42" Type="http://schemas.openxmlformats.org/officeDocument/2006/relationships/image" Target="../media/image1431.png"/><Relationship Id="rId47" Type="http://schemas.openxmlformats.org/officeDocument/2006/relationships/image" Target="../media/image1436.png"/><Relationship Id="rId50" Type="http://schemas.openxmlformats.org/officeDocument/2006/relationships/image" Target="../media/image1439.png"/><Relationship Id="rId55" Type="http://schemas.openxmlformats.org/officeDocument/2006/relationships/image" Target="../media/image1444.png"/><Relationship Id="rId63" Type="http://schemas.openxmlformats.org/officeDocument/2006/relationships/image" Target="../media/image1452.png"/><Relationship Id="rId68" Type="http://schemas.openxmlformats.org/officeDocument/2006/relationships/image" Target="../media/image1457.png"/><Relationship Id="rId76" Type="http://schemas.openxmlformats.org/officeDocument/2006/relationships/image" Target="../media/image1465.png"/><Relationship Id="rId7" Type="http://schemas.openxmlformats.org/officeDocument/2006/relationships/image" Target="../media/image1396.png"/><Relationship Id="rId71" Type="http://schemas.openxmlformats.org/officeDocument/2006/relationships/image" Target="../media/image1460.png"/><Relationship Id="rId2" Type="http://schemas.openxmlformats.org/officeDocument/2006/relationships/image" Target="../media/image1391.png"/><Relationship Id="rId16" Type="http://schemas.openxmlformats.org/officeDocument/2006/relationships/image" Target="../media/image1405.png"/><Relationship Id="rId29" Type="http://schemas.openxmlformats.org/officeDocument/2006/relationships/image" Target="../media/image1418.png"/><Relationship Id="rId11" Type="http://schemas.openxmlformats.org/officeDocument/2006/relationships/image" Target="../media/image1400.png"/><Relationship Id="rId24" Type="http://schemas.openxmlformats.org/officeDocument/2006/relationships/image" Target="../media/image1413.png"/><Relationship Id="rId32" Type="http://schemas.openxmlformats.org/officeDocument/2006/relationships/image" Target="../media/image1421.png"/><Relationship Id="rId37" Type="http://schemas.openxmlformats.org/officeDocument/2006/relationships/image" Target="../media/image1426.png"/><Relationship Id="rId40" Type="http://schemas.openxmlformats.org/officeDocument/2006/relationships/image" Target="../media/image1429.png"/><Relationship Id="rId45" Type="http://schemas.openxmlformats.org/officeDocument/2006/relationships/image" Target="../media/image1434.png"/><Relationship Id="rId53" Type="http://schemas.openxmlformats.org/officeDocument/2006/relationships/image" Target="../media/image1442.png"/><Relationship Id="rId58" Type="http://schemas.openxmlformats.org/officeDocument/2006/relationships/image" Target="../media/image1447.png"/><Relationship Id="rId66" Type="http://schemas.openxmlformats.org/officeDocument/2006/relationships/image" Target="../media/image1455.png"/><Relationship Id="rId74" Type="http://schemas.openxmlformats.org/officeDocument/2006/relationships/image" Target="../media/image1463.png"/><Relationship Id="rId79" Type="http://schemas.openxmlformats.org/officeDocument/2006/relationships/image" Target="../media/image1468.png"/><Relationship Id="rId5" Type="http://schemas.openxmlformats.org/officeDocument/2006/relationships/image" Target="../media/image1394.png"/><Relationship Id="rId61" Type="http://schemas.openxmlformats.org/officeDocument/2006/relationships/image" Target="../media/image1450.png"/><Relationship Id="rId82" Type="http://schemas.openxmlformats.org/officeDocument/2006/relationships/image" Target="../media/image1471.png"/><Relationship Id="rId10" Type="http://schemas.openxmlformats.org/officeDocument/2006/relationships/image" Target="../media/image1399.png"/><Relationship Id="rId19" Type="http://schemas.openxmlformats.org/officeDocument/2006/relationships/image" Target="../media/image1408.png"/><Relationship Id="rId31" Type="http://schemas.openxmlformats.org/officeDocument/2006/relationships/image" Target="../media/image1420.png"/><Relationship Id="rId44" Type="http://schemas.openxmlformats.org/officeDocument/2006/relationships/image" Target="../media/image1433.png"/><Relationship Id="rId52" Type="http://schemas.openxmlformats.org/officeDocument/2006/relationships/image" Target="../media/image1441.png"/><Relationship Id="rId60" Type="http://schemas.openxmlformats.org/officeDocument/2006/relationships/image" Target="../media/image1449.png"/><Relationship Id="rId65" Type="http://schemas.openxmlformats.org/officeDocument/2006/relationships/image" Target="../media/image1454.png"/><Relationship Id="rId73" Type="http://schemas.openxmlformats.org/officeDocument/2006/relationships/image" Target="../media/image1462.png"/><Relationship Id="rId78" Type="http://schemas.openxmlformats.org/officeDocument/2006/relationships/image" Target="../media/image1467.png"/><Relationship Id="rId81" Type="http://schemas.openxmlformats.org/officeDocument/2006/relationships/image" Target="../media/image1470.png"/><Relationship Id="rId4" Type="http://schemas.openxmlformats.org/officeDocument/2006/relationships/image" Target="../media/image1393.png"/><Relationship Id="rId9" Type="http://schemas.openxmlformats.org/officeDocument/2006/relationships/image" Target="../media/image1398.png"/><Relationship Id="rId14" Type="http://schemas.openxmlformats.org/officeDocument/2006/relationships/image" Target="../media/image1403.png"/><Relationship Id="rId22" Type="http://schemas.openxmlformats.org/officeDocument/2006/relationships/image" Target="../media/image1411.png"/><Relationship Id="rId27" Type="http://schemas.openxmlformats.org/officeDocument/2006/relationships/image" Target="../media/image1416.png"/><Relationship Id="rId30" Type="http://schemas.openxmlformats.org/officeDocument/2006/relationships/image" Target="../media/image1419.png"/><Relationship Id="rId35" Type="http://schemas.openxmlformats.org/officeDocument/2006/relationships/image" Target="../media/image1424.png"/><Relationship Id="rId43" Type="http://schemas.openxmlformats.org/officeDocument/2006/relationships/image" Target="../media/image1432.png"/><Relationship Id="rId48" Type="http://schemas.openxmlformats.org/officeDocument/2006/relationships/image" Target="../media/image1437.png"/><Relationship Id="rId56" Type="http://schemas.openxmlformats.org/officeDocument/2006/relationships/image" Target="../media/image1445.png"/><Relationship Id="rId64" Type="http://schemas.openxmlformats.org/officeDocument/2006/relationships/image" Target="../media/image1453.png"/><Relationship Id="rId69" Type="http://schemas.openxmlformats.org/officeDocument/2006/relationships/image" Target="../media/image1458.png"/><Relationship Id="rId77" Type="http://schemas.openxmlformats.org/officeDocument/2006/relationships/image" Target="../media/image1466.png"/><Relationship Id="rId8" Type="http://schemas.openxmlformats.org/officeDocument/2006/relationships/image" Target="../media/image1397.png"/><Relationship Id="rId51" Type="http://schemas.openxmlformats.org/officeDocument/2006/relationships/image" Target="../media/image1440.png"/><Relationship Id="rId72" Type="http://schemas.openxmlformats.org/officeDocument/2006/relationships/image" Target="../media/image1461.png"/><Relationship Id="rId80" Type="http://schemas.openxmlformats.org/officeDocument/2006/relationships/image" Target="../media/image1469.png"/><Relationship Id="rId3" Type="http://schemas.openxmlformats.org/officeDocument/2006/relationships/image" Target="../media/image1392.png"/><Relationship Id="rId12" Type="http://schemas.openxmlformats.org/officeDocument/2006/relationships/image" Target="../media/image1401.png"/><Relationship Id="rId17" Type="http://schemas.openxmlformats.org/officeDocument/2006/relationships/image" Target="../media/image1406.png"/><Relationship Id="rId25" Type="http://schemas.openxmlformats.org/officeDocument/2006/relationships/image" Target="../media/image1414.png"/><Relationship Id="rId33" Type="http://schemas.openxmlformats.org/officeDocument/2006/relationships/image" Target="../media/image1422.png"/><Relationship Id="rId38" Type="http://schemas.openxmlformats.org/officeDocument/2006/relationships/image" Target="../media/image1427.png"/><Relationship Id="rId46" Type="http://schemas.openxmlformats.org/officeDocument/2006/relationships/image" Target="../media/image1435.png"/><Relationship Id="rId59" Type="http://schemas.openxmlformats.org/officeDocument/2006/relationships/image" Target="../media/image1448.png"/><Relationship Id="rId67" Type="http://schemas.openxmlformats.org/officeDocument/2006/relationships/image" Target="../media/image1456.png"/><Relationship Id="rId20" Type="http://schemas.openxmlformats.org/officeDocument/2006/relationships/image" Target="../media/image1409.png"/><Relationship Id="rId41" Type="http://schemas.openxmlformats.org/officeDocument/2006/relationships/image" Target="../media/image1430.png"/><Relationship Id="rId54" Type="http://schemas.openxmlformats.org/officeDocument/2006/relationships/image" Target="../media/image1443.png"/><Relationship Id="rId62" Type="http://schemas.openxmlformats.org/officeDocument/2006/relationships/image" Target="../media/image1451.png"/><Relationship Id="rId70" Type="http://schemas.openxmlformats.org/officeDocument/2006/relationships/image" Target="../media/image1459.png"/><Relationship Id="rId75" Type="http://schemas.openxmlformats.org/officeDocument/2006/relationships/image" Target="../media/image14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5.png"/><Relationship Id="rId15" Type="http://schemas.openxmlformats.org/officeDocument/2006/relationships/image" Target="../media/image1404.png"/><Relationship Id="rId23" Type="http://schemas.openxmlformats.org/officeDocument/2006/relationships/image" Target="../media/image1412.png"/><Relationship Id="rId28" Type="http://schemas.openxmlformats.org/officeDocument/2006/relationships/image" Target="../media/image1417.png"/><Relationship Id="rId36" Type="http://schemas.openxmlformats.org/officeDocument/2006/relationships/image" Target="../media/image1425.png"/><Relationship Id="rId49" Type="http://schemas.openxmlformats.org/officeDocument/2006/relationships/image" Target="../media/image1438.png"/><Relationship Id="rId57" Type="http://schemas.openxmlformats.org/officeDocument/2006/relationships/image" Target="../media/image14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3.jpg"/><Relationship Id="rId2" Type="http://schemas.openxmlformats.org/officeDocument/2006/relationships/image" Target="../media/image14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5.png"/><Relationship Id="rId4" Type="http://schemas.openxmlformats.org/officeDocument/2006/relationships/image" Target="../media/image14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2.png"/><Relationship Id="rId13" Type="http://schemas.openxmlformats.org/officeDocument/2006/relationships/image" Target="../media/image1487.png"/><Relationship Id="rId18" Type="http://schemas.openxmlformats.org/officeDocument/2006/relationships/image" Target="../media/image1492.png"/><Relationship Id="rId3" Type="http://schemas.openxmlformats.org/officeDocument/2006/relationships/image" Target="../media/image1477.png"/><Relationship Id="rId7" Type="http://schemas.openxmlformats.org/officeDocument/2006/relationships/image" Target="../media/image1481.png"/><Relationship Id="rId12" Type="http://schemas.openxmlformats.org/officeDocument/2006/relationships/image" Target="../media/image1486.png"/><Relationship Id="rId17" Type="http://schemas.openxmlformats.org/officeDocument/2006/relationships/image" Target="../media/image1491.png"/><Relationship Id="rId2" Type="http://schemas.openxmlformats.org/officeDocument/2006/relationships/image" Target="../media/image1476.png"/><Relationship Id="rId16" Type="http://schemas.openxmlformats.org/officeDocument/2006/relationships/image" Target="../media/image1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0.png"/><Relationship Id="rId11" Type="http://schemas.openxmlformats.org/officeDocument/2006/relationships/image" Target="../media/image1485.png"/><Relationship Id="rId5" Type="http://schemas.openxmlformats.org/officeDocument/2006/relationships/image" Target="../media/image1479.png"/><Relationship Id="rId15" Type="http://schemas.openxmlformats.org/officeDocument/2006/relationships/image" Target="../media/image1489.png"/><Relationship Id="rId10" Type="http://schemas.openxmlformats.org/officeDocument/2006/relationships/image" Target="../media/image1484.png"/><Relationship Id="rId19" Type="http://schemas.openxmlformats.org/officeDocument/2006/relationships/image" Target="../media/image1493.png"/><Relationship Id="rId4" Type="http://schemas.openxmlformats.org/officeDocument/2006/relationships/image" Target="../media/image1478.png"/><Relationship Id="rId9" Type="http://schemas.openxmlformats.org/officeDocument/2006/relationships/image" Target="../media/image1483.png"/><Relationship Id="rId14" Type="http://schemas.openxmlformats.org/officeDocument/2006/relationships/image" Target="../media/image14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 rot="21321607">
            <a:off x="9107957" y="1424356"/>
            <a:ext cx="7929894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265"/>
              </a:lnSpc>
            </a:pPr>
            <a:r>
              <a:rPr lang="sr-Latn-RS" sz="6250" b="1" i="1" spc="-1255" dirty="0">
                <a:solidFill>
                  <a:srgbClr val="079344"/>
                </a:solidFill>
                <a:latin typeface="Arial"/>
                <a:cs typeface="Arial"/>
              </a:rPr>
              <a:t>Š  t   a    v  a  m      j   e      p  o  t   r   e  b  n  o</a:t>
            </a:r>
            <a:r>
              <a:rPr sz="6250" b="1" i="1" spc="-1435" dirty="0">
                <a:solidFill>
                  <a:srgbClr val="079344"/>
                </a:solidFill>
                <a:latin typeface="Arial"/>
                <a:cs typeface="Arial"/>
              </a:rPr>
              <a:t>?</a:t>
            </a:r>
            <a:endParaRPr sz="625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3" y="693959"/>
            <a:ext cx="20104127" cy="10575351"/>
            <a:chOff x="633" y="693959"/>
            <a:chExt cx="20104127" cy="10575351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37710" y="9541389"/>
              <a:ext cx="3686013" cy="14027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085654" y="9943458"/>
              <a:ext cx="2277110" cy="914400"/>
            </a:xfrm>
            <a:custGeom>
              <a:avLst/>
              <a:gdLst/>
              <a:ahLst/>
              <a:cxnLst/>
              <a:rect l="l" t="t" r="r" b="b"/>
              <a:pathLst>
                <a:path w="2277109" h="914400">
                  <a:moveTo>
                    <a:pt x="344957" y="171958"/>
                  </a:moveTo>
                  <a:lnTo>
                    <a:pt x="344436" y="22910"/>
                  </a:lnTo>
                  <a:lnTo>
                    <a:pt x="293890" y="11582"/>
                  </a:lnTo>
                  <a:lnTo>
                    <a:pt x="272402" y="10845"/>
                  </a:lnTo>
                  <a:lnTo>
                    <a:pt x="239255" y="17348"/>
                  </a:lnTo>
                  <a:lnTo>
                    <a:pt x="207556" y="34696"/>
                  </a:lnTo>
                  <a:lnTo>
                    <a:pt x="179895" y="59817"/>
                  </a:lnTo>
                  <a:lnTo>
                    <a:pt x="158889" y="89662"/>
                  </a:lnTo>
                  <a:lnTo>
                    <a:pt x="158686" y="23545"/>
                  </a:lnTo>
                  <a:lnTo>
                    <a:pt x="0" y="23990"/>
                  </a:lnTo>
                  <a:lnTo>
                    <a:pt x="1879" y="606640"/>
                  </a:lnTo>
                  <a:lnTo>
                    <a:pt x="169735" y="606107"/>
                  </a:lnTo>
                  <a:lnTo>
                    <a:pt x="168846" y="330568"/>
                  </a:lnTo>
                  <a:lnTo>
                    <a:pt x="170027" y="299072"/>
                  </a:lnTo>
                  <a:lnTo>
                    <a:pt x="179882" y="244017"/>
                  </a:lnTo>
                  <a:lnTo>
                    <a:pt x="204584" y="194767"/>
                  </a:lnTo>
                  <a:lnTo>
                    <a:pt x="247535" y="164871"/>
                  </a:lnTo>
                  <a:lnTo>
                    <a:pt x="274916" y="161036"/>
                  </a:lnTo>
                  <a:lnTo>
                    <a:pt x="291515" y="161620"/>
                  </a:lnTo>
                  <a:lnTo>
                    <a:pt x="308762" y="163563"/>
                  </a:lnTo>
                  <a:lnTo>
                    <a:pt x="326593" y="166966"/>
                  </a:lnTo>
                  <a:lnTo>
                    <a:pt x="344957" y="171958"/>
                  </a:lnTo>
                  <a:close/>
                </a:path>
                <a:path w="2277109" h="914400">
                  <a:moveTo>
                    <a:pt x="980757" y="603491"/>
                  </a:moveTo>
                  <a:lnTo>
                    <a:pt x="980541" y="538060"/>
                  </a:lnTo>
                  <a:lnTo>
                    <a:pt x="980338" y="475843"/>
                  </a:lnTo>
                  <a:lnTo>
                    <a:pt x="979284" y="150787"/>
                  </a:lnTo>
                  <a:lnTo>
                    <a:pt x="979068" y="80886"/>
                  </a:lnTo>
                  <a:lnTo>
                    <a:pt x="978865" y="20929"/>
                  </a:lnTo>
                  <a:lnTo>
                    <a:pt x="816622" y="21424"/>
                  </a:lnTo>
                  <a:lnTo>
                    <a:pt x="816622" y="315087"/>
                  </a:lnTo>
                  <a:lnTo>
                    <a:pt x="813777" y="346659"/>
                  </a:lnTo>
                  <a:lnTo>
                    <a:pt x="790752" y="403047"/>
                  </a:lnTo>
                  <a:lnTo>
                    <a:pt x="746836" y="449046"/>
                  </a:lnTo>
                  <a:lnTo>
                    <a:pt x="692543" y="472770"/>
                  </a:lnTo>
                  <a:lnTo>
                    <a:pt x="661809" y="475843"/>
                  </a:lnTo>
                  <a:lnTo>
                    <a:pt x="631012" y="472757"/>
                  </a:lnTo>
                  <a:lnTo>
                    <a:pt x="576910" y="448157"/>
                  </a:lnTo>
                  <a:lnTo>
                    <a:pt x="534263" y="401459"/>
                  </a:lnTo>
                  <a:lnTo>
                    <a:pt x="512076" y="344360"/>
                  </a:lnTo>
                  <a:lnTo>
                    <a:pt x="509244" y="312661"/>
                  </a:lnTo>
                  <a:lnTo>
                    <a:pt x="511695" y="280949"/>
                  </a:lnTo>
                  <a:lnTo>
                    <a:pt x="532320" y="224180"/>
                  </a:lnTo>
                  <a:lnTo>
                    <a:pt x="573125" y="178015"/>
                  </a:lnTo>
                  <a:lnTo>
                    <a:pt x="627049" y="153860"/>
                  </a:lnTo>
                  <a:lnTo>
                    <a:pt x="658456" y="150787"/>
                  </a:lnTo>
                  <a:lnTo>
                    <a:pt x="691616" y="153657"/>
                  </a:lnTo>
                  <a:lnTo>
                    <a:pt x="748626" y="177469"/>
                  </a:lnTo>
                  <a:lnTo>
                    <a:pt x="791629" y="223570"/>
                  </a:lnTo>
                  <a:lnTo>
                    <a:pt x="813752" y="281927"/>
                  </a:lnTo>
                  <a:lnTo>
                    <a:pt x="816622" y="315087"/>
                  </a:lnTo>
                  <a:lnTo>
                    <a:pt x="816622" y="21424"/>
                  </a:lnTo>
                  <a:lnTo>
                    <a:pt x="811174" y="21437"/>
                  </a:lnTo>
                  <a:lnTo>
                    <a:pt x="811390" y="80886"/>
                  </a:lnTo>
                  <a:lnTo>
                    <a:pt x="779614" y="47078"/>
                  </a:lnTo>
                  <a:lnTo>
                    <a:pt x="740219" y="23037"/>
                  </a:lnTo>
                  <a:lnTo>
                    <a:pt x="693280" y="8712"/>
                  </a:lnTo>
                  <a:lnTo>
                    <a:pt x="638822" y="4089"/>
                  </a:lnTo>
                  <a:lnTo>
                    <a:pt x="588860" y="7861"/>
                  </a:lnTo>
                  <a:lnTo>
                    <a:pt x="542912" y="18846"/>
                  </a:lnTo>
                  <a:lnTo>
                    <a:pt x="500926" y="36969"/>
                  </a:lnTo>
                  <a:lnTo>
                    <a:pt x="462864" y="62166"/>
                  </a:lnTo>
                  <a:lnTo>
                    <a:pt x="428675" y="94361"/>
                  </a:lnTo>
                  <a:lnTo>
                    <a:pt x="400189" y="131737"/>
                  </a:lnTo>
                  <a:lnTo>
                    <a:pt x="377964" y="172313"/>
                  </a:lnTo>
                  <a:lnTo>
                    <a:pt x="362051" y="216065"/>
                  </a:lnTo>
                  <a:lnTo>
                    <a:pt x="352513" y="263017"/>
                  </a:lnTo>
                  <a:lnTo>
                    <a:pt x="349440" y="312661"/>
                  </a:lnTo>
                  <a:lnTo>
                    <a:pt x="349542" y="315087"/>
                  </a:lnTo>
                  <a:lnTo>
                    <a:pt x="352717" y="363308"/>
                  </a:lnTo>
                  <a:lnTo>
                    <a:pt x="362267" y="410146"/>
                  </a:lnTo>
                  <a:lnTo>
                    <a:pt x="378117" y="453605"/>
                  </a:lnTo>
                  <a:lnTo>
                    <a:pt x="400304" y="493649"/>
                  </a:lnTo>
                  <a:lnTo>
                    <a:pt x="428891" y="530212"/>
                  </a:lnTo>
                  <a:lnTo>
                    <a:pt x="463854" y="563384"/>
                  </a:lnTo>
                  <a:lnTo>
                    <a:pt x="502361" y="589076"/>
                  </a:lnTo>
                  <a:lnTo>
                    <a:pt x="544461" y="607326"/>
                  </a:lnTo>
                  <a:lnTo>
                    <a:pt x="590194" y="618185"/>
                  </a:lnTo>
                  <a:lnTo>
                    <a:pt x="639610" y="621715"/>
                  </a:lnTo>
                  <a:lnTo>
                    <a:pt x="690372" y="615975"/>
                  </a:lnTo>
                  <a:lnTo>
                    <a:pt x="738733" y="599605"/>
                  </a:lnTo>
                  <a:lnTo>
                    <a:pt x="781164" y="573366"/>
                  </a:lnTo>
                  <a:lnTo>
                    <a:pt x="814108" y="538060"/>
                  </a:lnTo>
                  <a:lnTo>
                    <a:pt x="814209" y="604024"/>
                  </a:lnTo>
                  <a:lnTo>
                    <a:pt x="980757" y="603491"/>
                  </a:lnTo>
                  <a:close/>
                </a:path>
                <a:path w="2277109" h="914400">
                  <a:moveTo>
                    <a:pt x="1594929" y="601611"/>
                  </a:moveTo>
                  <a:lnTo>
                    <a:pt x="1593773" y="225310"/>
                  </a:lnTo>
                  <a:lnTo>
                    <a:pt x="1590065" y="175488"/>
                  </a:lnTo>
                  <a:lnTo>
                    <a:pt x="1579372" y="131356"/>
                  </a:lnTo>
                  <a:lnTo>
                    <a:pt x="1561833" y="93205"/>
                  </a:lnTo>
                  <a:lnTo>
                    <a:pt x="1537601" y="61341"/>
                  </a:lnTo>
                  <a:lnTo>
                    <a:pt x="1506842" y="36068"/>
                  </a:lnTo>
                  <a:lnTo>
                    <a:pt x="1469694" y="17691"/>
                  </a:lnTo>
                  <a:lnTo>
                    <a:pt x="1426324" y="6502"/>
                  </a:lnTo>
                  <a:lnTo>
                    <a:pt x="1376870" y="2832"/>
                  </a:lnTo>
                  <a:lnTo>
                    <a:pt x="1328610" y="8039"/>
                  </a:lnTo>
                  <a:lnTo>
                    <a:pt x="1286700" y="23444"/>
                  </a:lnTo>
                  <a:lnTo>
                    <a:pt x="1251127" y="49136"/>
                  </a:lnTo>
                  <a:lnTo>
                    <a:pt x="1221905" y="85204"/>
                  </a:lnTo>
                  <a:lnTo>
                    <a:pt x="1221689" y="20193"/>
                  </a:lnTo>
                  <a:lnTo>
                    <a:pt x="1060589" y="20675"/>
                  </a:lnTo>
                  <a:lnTo>
                    <a:pt x="1062482" y="603288"/>
                  </a:lnTo>
                  <a:lnTo>
                    <a:pt x="1231531" y="602754"/>
                  </a:lnTo>
                  <a:lnTo>
                    <a:pt x="1230490" y="288010"/>
                  </a:lnTo>
                  <a:lnTo>
                    <a:pt x="1236662" y="228320"/>
                  </a:lnTo>
                  <a:lnTo>
                    <a:pt x="1255585" y="185521"/>
                  </a:lnTo>
                  <a:lnTo>
                    <a:pt x="1287437" y="159715"/>
                  </a:lnTo>
                  <a:lnTo>
                    <a:pt x="1332369" y="150977"/>
                  </a:lnTo>
                  <a:lnTo>
                    <a:pt x="1373124" y="158203"/>
                  </a:lnTo>
                  <a:lnTo>
                    <a:pt x="1402473" y="180289"/>
                  </a:lnTo>
                  <a:lnTo>
                    <a:pt x="1420279" y="217322"/>
                  </a:lnTo>
                  <a:lnTo>
                    <a:pt x="1426400" y="269379"/>
                  </a:lnTo>
                  <a:lnTo>
                    <a:pt x="1427441" y="602145"/>
                  </a:lnTo>
                  <a:lnTo>
                    <a:pt x="1594929" y="601611"/>
                  </a:lnTo>
                  <a:close/>
                </a:path>
                <a:path w="2277109" h="914400">
                  <a:moveTo>
                    <a:pt x="1783499" y="715784"/>
                  </a:moveTo>
                  <a:lnTo>
                    <a:pt x="1743087" y="715784"/>
                  </a:lnTo>
                  <a:lnTo>
                    <a:pt x="1743087" y="642124"/>
                  </a:lnTo>
                  <a:lnTo>
                    <a:pt x="1717636" y="642124"/>
                  </a:lnTo>
                  <a:lnTo>
                    <a:pt x="1717636" y="715784"/>
                  </a:lnTo>
                  <a:lnTo>
                    <a:pt x="1682775" y="715784"/>
                  </a:lnTo>
                  <a:lnTo>
                    <a:pt x="1682775" y="737374"/>
                  </a:lnTo>
                  <a:lnTo>
                    <a:pt x="1717636" y="737374"/>
                  </a:lnTo>
                  <a:lnTo>
                    <a:pt x="1717636" y="913904"/>
                  </a:lnTo>
                  <a:lnTo>
                    <a:pt x="1743087" y="913904"/>
                  </a:lnTo>
                  <a:lnTo>
                    <a:pt x="1743087" y="737374"/>
                  </a:lnTo>
                  <a:lnTo>
                    <a:pt x="1783499" y="737374"/>
                  </a:lnTo>
                  <a:lnTo>
                    <a:pt x="1783499" y="715784"/>
                  </a:lnTo>
                  <a:close/>
                </a:path>
                <a:path w="2277109" h="914400">
                  <a:moveTo>
                    <a:pt x="2276792" y="599528"/>
                  </a:moveTo>
                  <a:lnTo>
                    <a:pt x="2276576" y="534085"/>
                  </a:lnTo>
                  <a:lnTo>
                    <a:pt x="2276360" y="471703"/>
                  </a:lnTo>
                  <a:lnTo>
                    <a:pt x="2275281" y="146735"/>
                  </a:lnTo>
                  <a:lnTo>
                    <a:pt x="2275052" y="76796"/>
                  </a:lnTo>
                  <a:lnTo>
                    <a:pt x="2274849" y="16814"/>
                  </a:lnTo>
                  <a:lnTo>
                    <a:pt x="2112505" y="17373"/>
                  </a:lnTo>
                  <a:lnTo>
                    <a:pt x="2112505" y="310959"/>
                  </a:lnTo>
                  <a:lnTo>
                    <a:pt x="2109686" y="342557"/>
                  </a:lnTo>
                  <a:lnTo>
                    <a:pt x="2086800" y="398983"/>
                  </a:lnTo>
                  <a:lnTo>
                    <a:pt x="2043061" y="444982"/>
                  </a:lnTo>
                  <a:lnTo>
                    <a:pt x="1988604" y="468655"/>
                  </a:lnTo>
                  <a:lnTo>
                    <a:pt x="1957692" y="471703"/>
                  </a:lnTo>
                  <a:lnTo>
                    <a:pt x="1926894" y="468655"/>
                  </a:lnTo>
                  <a:lnTo>
                    <a:pt x="1872919" y="444068"/>
                  </a:lnTo>
                  <a:lnTo>
                    <a:pt x="1830247" y="397395"/>
                  </a:lnTo>
                  <a:lnTo>
                    <a:pt x="1808010" y="340283"/>
                  </a:lnTo>
                  <a:lnTo>
                    <a:pt x="1805127" y="308546"/>
                  </a:lnTo>
                  <a:lnTo>
                    <a:pt x="1807629" y="276860"/>
                  </a:lnTo>
                  <a:lnTo>
                    <a:pt x="1828304" y="220078"/>
                  </a:lnTo>
                  <a:lnTo>
                    <a:pt x="1869122" y="173913"/>
                  </a:lnTo>
                  <a:lnTo>
                    <a:pt x="1923072" y="149783"/>
                  </a:lnTo>
                  <a:lnTo>
                    <a:pt x="1954441" y="146735"/>
                  </a:lnTo>
                  <a:lnTo>
                    <a:pt x="1987677" y="149593"/>
                  </a:lnTo>
                  <a:lnTo>
                    <a:pt x="2044712" y="173393"/>
                  </a:lnTo>
                  <a:lnTo>
                    <a:pt x="2087664" y="219506"/>
                  </a:lnTo>
                  <a:lnTo>
                    <a:pt x="2109686" y="277825"/>
                  </a:lnTo>
                  <a:lnTo>
                    <a:pt x="2112505" y="310959"/>
                  </a:lnTo>
                  <a:lnTo>
                    <a:pt x="2112505" y="17373"/>
                  </a:lnTo>
                  <a:lnTo>
                    <a:pt x="2107260" y="17386"/>
                  </a:lnTo>
                  <a:lnTo>
                    <a:pt x="2107374" y="76796"/>
                  </a:lnTo>
                  <a:lnTo>
                    <a:pt x="2075624" y="43014"/>
                  </a:lnTo>
                  <a:lnTo>
                    <a:pt x="2036305" y="18986"/>
                  </a:lnTo>
                  <a:lnTo>
                    <a:pt x="1989416" y="4660"/>
                  </a:lnTo>
                  <a:lnTo>
                    <a:pt x="1934972" y="0"/>
                  </a:lnTo>
                  <a:lnTo>
                    <a:pt x="1884959" y="3771"/>
                  </a:lnTo>
                  <a:lnTo>
                    <a:pt x="1838972" y="14744"/>
                  </a:lnTo>
                  <a:lnTo>
                    <a:pt x="1796948" y="32880"/>
                  </a:lnTo>
                  <a:lnTo>
                    <a:pt x="1758848" y="58089"/>
                  </a:lnTo>
                  <a:lnTo>
                    <a:pt x="1724660" y="90335"/>
                  </a:lnTo>
                  <a:lnTo>
                    <a:pt x="1696212" y="127685"/>
                  </a:lnTo>
                  <a:lnTo>
                    <a:pt x="1673999" y="168236"/>
                  </a:lnTo>
                  <a:lnTo>
                    <a:pt x="1658086" y="212001"/>
                  </a:lnTo>
                  <a:lnTo>
                    <a:pt x="1648561" y="258953"/>
                  </a:lnTo>
                  <a:lnTo>
                    <a:pt x="1645526" y="308546"/>
                  </a:lnTo>
                  <a:lnTo>
                    <a:pt x="1645615" y="310959"/>
                  </a:lnTo>
                  <a:lnTo>
                    <a:pt x="1648739" y="359232"/>
                  </a:lnTo>
                  <a:lnTo>
                    <a:pt x="1658239" y="406069"/>
                  </a:lnTo>
                  <a:lnTo>
                    <a:pt x="1674063" y="449541"/>
                  </a:lnTo>
                  <a:lnTo>
                    <a:pt x="1696275" y="489623"/>
                  </a:lnTo>
                  <a:lnTo>
                    <a:pt x="1724914" y="526224"/>
                  </a:lnTo>
                  <a:lnTo>
                    <a:pt x="1759826" y="559396"/>
                  </a:lnTo>
                  <a:lnTo>
                    <a:pt x="1798358" y="585050"/>
                  </a:lnTo>
                  <a:lnTo>
                    <a:pt x="1840509" y="603275"/>
                  </a:lnTo>
                  <a:lnTo>
                    <a:pt x="1886318" y="614108"/>
                  </a:lnTo>
                  <a:lnTo>
                    <a:pt x="1935797" y="617626"/>
                  </a:lnTo>
                  <a:lnTo>
                    <a:pt x="1986470" y="611898"/>
                  </a:lnTo>
                  <a:lnTo>
                    <a:pt x="2034768" y="595566"/>
                  </a:lnTo>
                  <a:lnTo>
                    <a:pt x="2077072" y="569366"/>
                  </a:lnTo>
                  <a:lnTo>
                    <a:pt x="2109774" y="534085"/>
                  </a:lnTo>
                  <a:lnTo>
                    <a:pt x="2109990" y="599935"/>
                  </a:lnTo>
                  <a:lnTo>
                    <a:pt x="2276792" y="599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7644" y="10654042"/>
              <a:ext cx="206695" cy="2082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41826" y="10654042"/>
              <a:ext cx="221563" cy="20823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21705" y="693959"/>
              <a:ext cx="14283055" cy="2285365"/>
            </a:xfrm>
            <a:custGeom>
              <a:avLst/>
              <a:gdLst/>
              <a:ahLst/>
              <a:cxnLst/>
              <a:rect l="l" t="t" r="r" b="b"/>
              <a:pathLst>
                <a:path w="14283055" h="2285365">
                  <a:moveTo>
                    <a:pt x="14282395" y="1273213"/>
                  </a:moveTo>
                  <a:lnTo>
                    <a:pt x="14275054" y="1168768"/>
                  </a:lnTo>
                  <a:lnTo>
                    <a:pt x="48056" y="2180831"/>
                  </a:lnTo>
                  <a:lnTo>
                    <a:pt x="55486" y="2285276"/>
                  </a:lnTo>
                  <a:lnTo>
                    <a:pt x="14282395" y="1273213"/>
                  </a:lnTo>
                  <a:close/>
                </a:path>
                <a:path w="14283055" h="2285365">
                  <a:moveTo>
                    <a:pt x="14282496" y="104457"/>
                  </a:moveTo>
                  <a:lnTo>
                    <a:pt x="14275054" y="0"/>
                  </a:lnTo>
                  <a:lnTo>
                    <a:pt x="0" y="1015517"/>
                  </a:lnTo>
                  <a:lnTo>
                    <a:pt x="7378" y="1119924"/>
                  </a:lnTo>
                  <a:lnTo>
                    <a:pt x="14282496" y="104457"/>
                  </a:lnTo>
                  <a:close/>
                </a:path>
              </a:pathLst>
            </a:custGeom>
            <a:solidFill>
              <a:srgbClr val="079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" y="9441220"/>
              <a:ext cx="7445186" cy="18280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" y="2392649"/>
              <a:ext cx="6706858" cy="23517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0162" y="2495892"/>
              <a:ext cx="745684" cy="31983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0162" y="2867608"/>
              <a:ext cx="745684" cy="657361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3" y="4739222"/>
              <a:ext cx="6706848" cy="23561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" y="7090218"/>
              <a:ext cx="6706848" cy="2351001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 rot="480000">
            <a:off x="2026882" y="0"/>
            <a:ext cx="2521135" cy="2080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380"/>
              </a:lnSpc>
            </a:pPr>
            <a:r>
              <a:rPr sz="16350" b="1" spc="1095" dirty="0">
                <a:solidFill>
                  <a:srgbClr val="F6CF0F"/>
                </a:solidFill>
                <a:latin typeface="Arial"/>
                <a:cs typeface="Arial"/>
              </a:rPr>
              <a:t>?</a:t>
            </a:r>
            <a:endParaRPr sz="16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00000">
            <a:off x="3023226" y="1425604"/>
            <a:ext cx="1901387" cy="156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30"/>
              </a:lnSpc>
            </a:pPr>
            <a:r>
              <a:rPr sz="12300" b="1" spc="830" dirty="0">
                <a:solidFill>
                  <a:srgbClr val="F6CF0F"/>
                </a:solidFill>
                <a:latin typeface="Arial"/>
                <a:cs typeface="Arial"/>
              </a:rPr>
              <a:t>?</a:t>
            </a:r>
            <a:endParaRPr sz="12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 rot="18120000">
            <a:off x="1214438" y="1008864"/>
            <a:ext cx="1893148" cy="156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30"/>
              </a:lnSpc>
            </a:pPr>
            <a:r>
              <a:rPr sz="12300" b="1" spc="830" dirty="0">
                <a:solidFill>
                  <a:srgbClr val="F6CF0F"/>
                </a:solidFill>
                <a:latin typeface="Arial"/>
                <a:cs typeface="Arial"/>
              </a:rPr>
              <a:t>?</a:t>
            </a:r>
            <a:endParaRPr sz="12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 rot="60000">
            <a:off x="2227090" y="2141210"/>
            <a:ext cx="1415796" cy="1165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75"/>
              </a:lnSpc>
            </a:pPr>
            <a:r>
              <a:rPr sz="9150" b="1" spc="620" dirty="0">
                <a:solidFill>
                  <a:srgbClr val="F6CF0F"/>
                </a:solidFill>
                <a:latin typeface="Arial"/>
                <a:cs typeface="Arial"/>
              </a:rPr>
              <a:t>?</a:t>
            </a:r>
            <a:endParaRPr sz="91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011528" y="5521926"/>
            <a:ext cx="6563359" cy="2461895"/>
          </a:xfrm>
          <a:custGeom>
            <a:avLst/>
            <a:gdLst/>
            <a:ahLst/>
            <a:cxnLst/>
            <a:rect l="l" t="t" r="r" b="b"/>
            <a:pathLst>
              <a:path w="6563359" h="2461895">
                <a:moveTo>
                  <a:pt x="6300488" y="0"/>
                </a:moveTo>
                <a:lnTo>
                  <a:pt x="99525" y="521397"/>
                </a:lnTo>
                <a:lnTo>
                  <a:pt x="57934" y="533484"/>
                </a:lnTo>
                <a:lnTo>
                  <a:pt x="25359" y="559674"/>
                </a:lnTo>
                <a:lnTo>
                  <a:pt x="4985" y="596168"/>
                </a:lnTo>
                <a:lnTo>
                  <a:pt x="0" y="639169"/>
                </a:lnTo>
                <a:lnTo>
                  <a:pt x="144917" y="2362284"/>
                </a:lnTo>
                <a:lnTo>
                  <a:pt x="156997" y="2403853"/>
                </a:lnTo>
                <a:lnTo>
                  <a:pt x="183175" y="2436425"/>
                </a:lnTo>
                <a:lnTo>
                  <a:pt x="219659" y="2456799"/>
                </a:lnTo>
                <a:lnTo>
                  <a:pt x="262662" y="2461778"/>
                </a:lnTo>
                <a:lnTo>
                  <a:pt x="6463677" y="1940359"/>
                </a:lnTo>
                <a:lnTo>
                  <a:pt x="6505238" y="1928272"/>
                </a:lnTo>
                <a:lnTo>
                  <a:pt x="6537798" y="1902086"/>
                </a:lnTo>
                <a:lnTo>
                  <a:pt x="6558165" y="1865592"/>
                </a:lnTo>
                <a:lnTo>
                  <a:pt x="6563150" y="1822583"/>
                </a:lnTo>
                <a:lnTo>
                  <a:pt x="6418233" y="99473"/>
                </a:lnTo>
                <a:lnTo>
                  <a:pt x="6406145" y="57926"/>
                </a:lnTo>
                <a:lnTo>
                  <a:pt x="6379956" y="25352"/>
                </a:lnTo>
                <a:lnTo>
                  <a:pt x="6343469" y="4970"/>
                </a:lnTo>
                <a:lnTo>
                  <a:pt x="6300488" y="0"/>
                </a:lnTo>
                <a:close/>
              </a:path>
            </a:pathLst>
          </a:custGeom>
          <a:solidFill>
            <a:srgbClr val="0793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 rot="60000">
            <a:off x="10769707" y="6374073"/>
            <a:ext cx="5274607" cy="663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sz="6600" b="1" spc="660" dirty="0" err="1">
                <a:solidFill>
                  <a:srgbClr val="F6CF0F"/>
                </a:solidFill>
                <a:latin typeface="Arial"/>
                <a:cs typeface="Arial"/>
              </a:rPr>
              <a:t>О</a:t>
            </a:r>
            <a:r>
              <a:rPr lang="en-US" sz="6600" b="1" spc="660" dirty="0" err="1">
                <a:solidFill>
                  <a:srgbClr val="F6CF0F"/>
                </a:solidFill>
                <a:latin typeface="Arial"/>
                <a:cs typeface="Arial"/>
              </a:rPr>
              <a:t>bavezno</a:t>
            </a:r>
            <a:r>
              <a:rPr sz="6600" b="1" spc="989" baseline="-2805" dirty="0">
                <a:solidFill>
                  <a:srgbClr val="F6CF0F"/>
                </a:solidFill>
                <a:latin typeface="Arial"/>
                <a:cs typeface="Arial"/>
              </a:rPr>
              <a:t>!</a:t>
            </a:r>
            <a:endParaRPr sz="6600" baseline="-2805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969896" y="7319505"/>
            <a:ext cx="7321154" cy="12291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7040" marR="5080" indent="-434975" algn="ctr">
              <a:lnSpc>
                <a:spcPct val="100000"/>
              </a:lnSpc>
              <a:spcBef>
                <a:spcPts val="105"/>
              </a:spcBef>
            </a:pPr>
            <a:r>
              <a:rPr lang="en-US" b="0" spc="630" dirty="0" err="1">
                <a:latin typeface="Microsoft Sans Serif"/>
                <a:cs typeface="Microsoft Sans Serif"/>
              </a:rPr>
              <a:t>Radi</a:t>
            </a:r>
            <a:r>
              <a:rPr lang="en-US" b="0" spc="630" dirty="0">
                <a:latin typeface="Microsoft Sans Serif"/>
                <a:cs typeface="Microsoft Sans Serif"/>
              </a:rPr>
              <a:t> </a:t>
            </a:r>
            <a:r>
              <a:rPr lang="en-US" b="0" spc="630" dirty="0" err="1">
                <a:latin typeface="Microsoft Sans Serif"/>
                <a:cs typeface="Microsoft Sans Serif"/>
              </a:rPr>
              <a:t>bezbednosti</a:t>
            </a:r>
            <a:r>
              <a:rPr lang="en-US" b="0" spc="630" dirty="0">
                <a:latin typeface="Microsoft Sans Serif"/>
                <a:cs typeface="Microsoft Sans Serif"/>
              </a:rPr>
              <a:t> </a:t>
            </a:r>
            <a:r>
              <a:rPr lang="en-US" b="0" spc="630" dirty="0" err="1">
                <a:latin typeface="Microsoft Sans Serif"/>
                <a:cs typeface="Microsoft Sans Serif"/>
              </a:rPr>
              <a:t>disanja</a:t>
            </a:r>
            <a:r>
              <a:rPr lang="en-US" b="0" spc="630" dirty="0">
                <a:latin typeface="Microsoft Sans Serif"/>
                <a:cs typeface="Microsoft Sans Serif"/>
              </a:rPr>
              <a:t> </a:t>
            </a:r>
            <a:r>
              <a:rPr lang="en-US" b="0" spc="630" dirty="0" err="1">
                <a:latin typeface="Microsoft Sans Serif"/>
                <a:cs typeface="Microsoft Sans Serif"/>
              </a:rPr>
              <a:t>dece</a:t>
            </a:r>
            <a:r>
              <a:rPr lang="en-US" b="0" spc="630" dirty="0">
                <a:latin typeface="Microsoft Sans Serif"/>
                <a:cs typeface="Microsoft Sans Serif"/>
              </a:rPr>
              <a:t> </a:t>
            </a:r>
            <a:r>
              <a:rPr lang="en-US" b="0" spc="630" dirty="0" err="1">
                <a:latin typeface="Microsoft Sans Serif"/>
                <a:cs typeface="Microsoft Sans Serif"/>
              </a:rPr>
              <a:t>i</a:t>
            </a:r>
            <a:r>
              <a:rPr lang="en-US" b="0" spc="630" dirty="0">
                <a:latin typeface="Microsoft Sans Serif"/>
                <a:cs typeface="Microsoft Sans Serif"/>
              </a:rPr>
              <a:t> </a:t>
            </a:r>
            <a:r>
              <a:rPr lang="en-US" b="0" spc="630" dirty="0" err="1">
                <a:latin typeface="Microsoft Sans Serif"/>
                <a:cs typeface="Microsoft Sans Serif"/>
              </a:rPr>
              <a:t>odraslih</a:t>
            </a:r>
            <a:endParaRPr b="0" spc="12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1360000">
            <a:off x="6502350" y="3458779"/>
            <a:ext cx="11952305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855"/>
              </a:lnSpc>
            </a:pPr>
            <a:r>
              <a:rPr lang="sr-Latn-RS" sz="5900" i="1" spc="1180" dirty="0">
                <a:solidFill>
                  <a:srgbClr val="FFFFFF"/>
                </a:solidFill>
                <a:latin typeface="Arial"/>
                <a:cs typeface="Arial"/>
              </a:rPr>
              <a:t>Ventilacija u obraz</a:t>
            </a:r>
            <a:r>
              <a:rPr lang="en-US" sz="5900" i="1" spc="1180" dirty="0" err="1">
                <a:solidFill>
                  <a:srgbClr val="FFFFFF"/>
                </a:solidFill>
                <a:latin typeface="Arial"/>
                <a:cs typeface="Arial"/>
              </a:rPr>
              <a:t>ovnim</a:t>
            </a:r>
            <a:endParaRPr lang="en-US" sz="5900" i="1" spc="118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>
              <a:lnSpc>
                <a:spcPts val="5855"/>
              </a:lnSpc>
            </a:pPr>
            <a:r>
              <a:rPr lang="en-US" sz="5900" i="1" spc="1180" dirty="0" err="1">
                <a:solidFill>
                  <a:srgbClr val="FFFFFF"/>
                </a:solidFill>
                <a:latin typeface="Arial"/>
                <a:cs typeface="Arial"/>
              </a:rPr>
              <a:t>ustanovama</a:t>
            </a:r>
            <a:endParaRPr lang="sr-Latn-RS" sz="5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65128" y="5726527"/>
            <a:ext cx="79375" cy="57150"/>
          </a:xfrm>
          <a:custGeom>
            <a:avLst/>
            <a:gdLst/>
            <a:ahLst/>
            <a:cxnLst/>
            <a:rect l="l" t="t" r="r" b="b"/>
            <a:pathLst>
              <a:path w="79375" h="57150">
                <a:moveTo>
                  <a:pt x="78950" y="0"/>
                </a:moveTo>
                <a:lnTo>
                  <a:pt x="57279" y="5237"/>
                </a:lnTo>
                <a:lnTo>
                  <a:pt x="36726" y="13396"/>
                </a:lnTo>
                <a:lnTo>
                  <a:pt x="17548" y="24214"/>
                </a:lnTo>
                <a:lnTo>
                  <a:pt x="0" y="37433"/>
                </a:lnTo>
                <a:lnTo>
                  <a:pt x="18428" y="56595"/>
                </a:lnTo>
                <a:lnTo>
                  <a:pt x="33407" y="42304"/>
                </a:lnTo>
                <a:lnTo>
                  <a:pt x="48493" y="28101"/>
                </a:lnTo>
                <a:lnTo>
                  <a:pt x="63677" y="13996"/>
                </a:lnTo>
                <a:lnTo>
                  <a:pt x="7895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26819" y="4931158"/>
            <a:ext cx="264795" cy="294005"/>
          </a:xfrm>
          <a:custGeom>
            <a:avLst/>
            <a:gdLst/>
            <a:ahLst/>
            <a:cxnLst/>
            <a:rect l="l" t="t" r="r" b="b"/>
            <a:pathLst>
              <a:path w="264794" h="294004">
                <a:moveTo>
                  <a:pt x="109001" y="52"/>
                </a:moveTo>
                <a:lnTo>
                  <a:pt x="48637" y="11295"/>
                </a:lnTo>
                <a:lnTo>
                  <a:pt x="0" y="42145"/>
                </a:lnTo>
                <a:lnTo>
                  <a:pt x="39399" y="55102"/>
                </a:lnTo>
                <a:lnTo>
                  <a:pt x="78583" y="68603"/>
                </a:lnTo>
                <a:lnTo>
                  <a:pt x="117532" y="82645"/>
                </a:lnTo>
                <a:lnTo>
                  <a:pt x="156225" y="97222"/>
                </a:lnTo>
                <a:lnTo>
                  <a:pt x="95494" y="255384"/>
                </a:lnTo>
                <a:lnTo>
                  <a:pt x="119230" y="264641"/>
                </a:lnTo>
                <a:lnTo>
                  <a:pt x="142849" y="274114"/>
                </a:lnTo>
                <a:lnTo>
                  <a:pt x="166349" y="283803"/>
                </a:lnTo>
                <a:lnTo>
                  <a:pt x="189732" y="293708"/>
                </a:lnTo>
                <a:lnTo>
                  <a:pt x="192245" y="292190"/>
                </a:lnTo>
                <a:lnTo>
                  <a:pt x="196957" y="288996"/>
                </a:lnTo>
                <a:lnTo>
                  <a:pt x="261039" y="139786"/>
                </a:lnTo>
                <a:lnTo>
                  <a:pt x="264703" y="141356"/>
                </a:lnTo>
                <a:lnTo>
                  <a:pt x="252843" y="96655"/>
                </a:lnTo>
                <a:lnTo>
                  <a:pt x="229226" y="58069"/>
                </a:lnTo>
                <a:lnTo>
                  <a:pt x="195970" y="27702"/>
                </a:lnTo>
                <a:lnTo>
                  <a:pt x="155190" y="7661"/>
                </a:lnTo>
                <a:lnTo>
                  <a:pt x="109001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53277" y="5071468"/>
            <a:ext cx="315595" cy="264795"/>
          </a:xfrm>
          <a:custGeom>
            <a:avLst/>
            <a:gdLst/>
            <a:ahLst/>
            <a:cxnLst/>
            <a:rect l="l" t="t" r="r" b="b"/>
            <a:pathLst>
              <a:path w="315594" h="264795">
                <a:moveTo>
                  <a:pt x="161461" y="52"/>
                </a:moveTo>
                <a:lnTo>
                  <a:pt x="108950" y="8074"/>
                </a:lnTo>
                <a:lnTo>
                  <a:pt x="65763" y="30521"/>
                </a:lnTo>
                <a:lnTo>
                  <a:pt x="31385" y="64673"/>
                </a:lnTo>
                <a:lnTo>
                  <a:pt x="8553" y="107865"/>
                </a:lnTo>
                <a:lnTo>
                  <a:pt x="0" y="157429"/>
                </a:lnTo>
                <a:lnTo>
                  <a:pt x="2616" y="187421"/>
                </a:lnTo>
                <a:lnTo>
                  <a:pt x="10719" y="215680"/>
                </a:lnTo>
                <a:lnTo>
                  <a:pt x="23750" y="241632"/>
                </a:lnTo>
                <a:lnTo>
                  <a:pt x="41150" y="264703"/>
                </a:lnTo>
                <a:lnTo>
                  <a:pt x="85736" y="241063"/>
                </a:lnTo>
                <a:lnTo>
                  <a:pt x="130796" y="218209"/>
                </a:lnTo>
                <a:lnTo>
                  <a:pt x="176316" y="196152"/>
                </a:lnTo>
                <a:lnTo>
                  <a:pt x="222281" y="174902"/>
                </a:lnTo>
                <a:lnTo>
                  <a:pt x="268676" y="154470"/>
                </a:lnTo>
                <a:lnTo>
                  <a:pt x="315487" y="134865"/>
                </a:lnTo>
                <a:lnTo>
                  <a:pt x="302474" y="92251"/>
                </a:lnTo>
                <a:lnTo>
                  <a:pt x="278655" y="55535"/>
                </a:lnTo>
                <a:lnTo>
                  <a:pt x="245940" y="26645"/>
                </a:lnTo>
                <a:lnTo>
                  <a:pt x="206238" y="7508"/>
                </a:lnTo>
                <a:lnTo>
                  <a:pt x="161461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80694" y="4803780"/>
            <a:ext cx="314960" cy="299720"/>
          </a:xfrm>
          <a:custGeom>
            <a:avLst/>
            <a:gdLst/>
            <a:ahLst/>
            <a:cxnLst/>
            <a:rect l="l" t="t" r="r" b="b"/>
            <a:pathLst>
              <a:path w="314959" h="299720">
                <a:moveTo>
                  <a:pt x="157482" y="0"/>
                </a:moveTo>
                <a:lnTo>
                  <a:pt x="107007" y="8203"/>
                </a:lnTo>
                <a:lnTo>
                  <a:pt x="63388" y="31025"/>
                </a:lnTo>
                <a:lnTo>
                  <a:pt x="29258" y="65781"/>
                </a:lnTo>
                <a:lnTo>
                  <a:pt x="7250" y="109788"/>
                </a:lnTo>
                <a:lnTo>
                  <a:pt x="0" y="160361"/>
                </a:lnTo>
                <a:lnTo>
                  <a:pt x="7105" y="204619"/>
                </a:lnTo>
                <a:lnTo>
                  <a:pt x="25509" y="243722"/>
                </a:lnTo>
                <a:lnTo>
                  <a:pt x="53435" y="275935"/>
                </a:lnTo>
                <a:lnTo>
                  <a:pt x="89107" y="299519"/>
                </a:lnTo>
                <a:lnTo>
                  <a:pt x="96855" y="297373"/>
                </a:lnTo>
                <a:lnTo>
                  <a:pt x="51935" y="134236"/>
                </a:lnTo>
                <a:lnTo>
                  <a:pt x="96124" y="122453"/>
                </a:lnTo>
                <a:lnTo>
                  <a:pt x="140637" y="111318"/>
                </a:lnTo>
                <a:lnTo>
                  <a:pt x="185326" y="100870"/>
                </a:lnTo>
                <a:lnTo>
                  <a:pt x="230045" y="91149"/>
                </a:lnTo>
                <a:lnTo>
                  <a:pt x="264703" y="256589"/>
                </a:lnTo>
                <a:lnTo>
                  <a:pt x="283028" y="252819"/>
                </a:lnTo>
                <a:lnTo>
                  <a:pt x="296823" y="231207"/>
                </a:lnTo>
                <a:lnTo>
                  <a:pt x="307006" y="207382"/>
                </a:lnTo>
                <a:lnTo>
                  <a:pt x="313184" y="181721"/>
                </a:lnTo>
                <a:lnTo>
                  <a:pt x="314964" y="154602"/>
                </a:lnTo>
                <a:lnTo>
                  <a:pt x="306215" y="105432"/>
                </a:lnTo>
                <a:lnTo>
                  <a:pt x="283625" y="62954"/>
                </a:lnTo>
                <a:lnTo>
                  <a:pt x="249661" y="29601"/>
                </a:lnTo>
                <a:lnTo>
                  <a:pt x="206790" y="7805"/>
                </a:lnTo>
                <a:lnTo>
                  <a:pt x="15748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309136" y="4802523"/>
            <a:ext cx="295910" cy="261620"/>
          </a:xfrm>
          <a:custGeom>
            <a:avLst/>
            <a:gdLst/>
            <a:ahLst/>
            <a:cxnLst/>
            <a:rect l="l" t="t" r="r" b="b"/>
            <a:pathLst>
              <a:path w="295909" h="261620">
                <a:moveTo>
                  <a:pt x="141252" y="52"/>
                </a:moveTo>
                <a:lnTo>
                  <a:pt x="99046" y="5082"/>
                </a:lnTo>
                <a:lnTo>
                  <a:pt x="63178" y="19456"/>
                </a:lnTo>
                <a:lnTo>
                  <a:pt x="32081" y="41810"/>
                </a:lnTo>
                <a:lnTo>
                  <a:pt x="7120" y="70835"/>
                </a:lnTo>
                <a:lnTo>
                  <a:pt x="28271" y="74500"/>
                </a:lnTo>
                <a:lnTo>
                  <a:pt x="0" y="235176"/>
                </a:lnTo>
                <a:lnTo>
                  <a:pt x="1256" y="237427"/>
                </a:lnTo>
                <a:lnTo>
                  <a:pt x="3978" y="241825"/>
                </a:lnTo>
                <a:lnTo>
                  <a:pt x="29055" y="246418"/>
                </a:lnTo>
                <a:lnTo>
                  <a:pt x="54042" y="251242"/>
                </a:lnTo>
                <a:lnTo>
                  <a:pt x="78971" y="256292"/>
                </a:lnTo>
                <a:lnTo>
                  <a:pt x="103871" y="261562"/>
                </a:lnTo>
                <a:lnTo>
                  <a:pt x="139576" y="96332"/>
                </a:lnTo>
                <a:lnTo>
                  <a:pt x="178723" y="105056"/>
                </a:lnTo>
                <a:lnTo>
                  <a:pt x="217781" y="114335"/>
                </a:lnTo>
                <a:lnTo>
                  <a:pt x="256741" y="124154"/>
                </a:lnTo>
                <a:lnTo>
                  <a:pt x="295593" y="134498"/>
                </a:lnTo>
                <a:lnTo>
                  <a:pt x="282476" y="91907"/>
                </a:lnTo>
                <a:lnTo>
                  <a:pt x="258589" y="55253"/>
                </a:lnTo>
                <a:lnTo>
                  <a:pt x="225826" y="26449"/>
                </a:lnTo>
                <a:lnTo>
                  <a:pt x="186082" y="7410"/>
                </a:lnTo>
                <a:lnTo>
                  <a:pt x="141252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893966" y="4676350"/>
            <a:ext cx="313055" cy="180975"/>
          </a:xfrm>
          <a:custGeom>
            <a:avLst/>
            <a:gdLst/>
            <a:ahLst/>
            <a:cxnLst/>
            <a:rect l="l" t="t" r="r" b="b"/>
            <a:pathLst>
              <a:path w="313055" h="180975">
                <a:moveTo>
                  <a:pt x="56856" y="34868"/>
                </a:moveTo>
                <a:lnTo>
                  <a:pt x="33704" y="58287"/>
                </a:lnTo>
                <a:lnTo>
                  <a:pt x="15981" y="86325"/>
                </a:lnTo>
                <a:lnTo>
                  <a:pt x="4481" y="118202"/>
                </a:lnTo>
                <a:lnTo>
                  <a:pt x="0" y="153136"/>
                </a:lnTo>
                <a:lnTo>
                  <a:pt x="0" y="156592"/>
                </a:lnTo>
                <a:lnTo>
                  <a:pt x="51946" y="158324"/>
                </a:lnTo>
                <a:lnTo>
                  <a:pt x="103890" y="160954"/>
                </a:lnTo>
                <a:lnTo>
                  <a:pt x="155793" y="164484"/>
                </a:lnTo>
                <a:lnTo>
                  <a:pt x="207618" y="168912"/>
                </a:lnTo>
                <a:lnTo>
                  <a:pt x="259326" y="174239"/>
                </a:lnTo>
                <a:lnTo>
                  <a:pt x="310880" y="180465"/>
                </a:lnTo>
                <a:lnTo>
                  <a:pt x="312032" y="172664"/>
                </a:lnTo>
                <a:lnTo>
                  <a:pt x="312660" y="164654"/>
                </a:lnTo>
                <a:lnTo>
                  <a:pt x="312660" y="156539"/>
                </a:lnTo>
                <a:lnTo>
                  <a:pt x="302189" y="99054"/>
                </a:lnTo>
                <a:lnTo>
                  <a:pt x="273185" y="51464"/>
                </a:lnTo>
                <a:lnTo>
                  <a:pt x="219505" y="45918"/>
                </a:lnTo>
                <a:lnTo>
                  <a:pt x="165570" y="41301"/>
                </a:lnTo>
                <a:lnTo>
                  <a:pt x="111361" y="37615"/>
                </a:lnTo>
                <a:lnTo>
                  <a:pt x="56856" y="34868"/>
                </a:lnTo>
                <a:close/>
              </a:path>
              <a:path w="313055" h="180975">
                <a:moveTo>
                  <a:pt x="158005" y="0"/>
                </a:moveTo>
                <a:lnTo>
                  <a:pt x="156330" y="0"/>
                </a:lnTo>
                <a:lnTo>
                  <a:pt x="136424" y="1204"/>
                </a:lnTo>
                <a:lnTo>
                  <a:pt x="117313" y="4731"/>
                </a:lnTo>
                <a:lnTo>
                  <a:pt x="99124" y="10447"/>
                </a:lnTo>
                <a:lnTo>
                  <a:pt x="81987" y="18219"/>
                </a:lnTo>
                <a:lnTo>
                  <a:pt x="124549" y="20623"/>
                </a:lnTo>
                <a:lnTo>
                  <a:pt x="166945" y="23592"/>
                </a:lnTo>
                <a:lnTo>
                  <a:pt x="209164" y="27120"/>
                </a:lnTo>
                <a:lnTo>
                  <a:pt x="251196" y="31203"/>
                </a:lnTo>
                <a:lnTo>
                  <a:pt x="230730" y="18207"/>
                </a:lnTo>
                <a:lnTo>
                  <a:pt x="208174" y="8474"/>
                </a:lnTo>
                <a:lnTo>
                  <a:pt x="183831" y="2306"/>
                </a:lnTo>
                <a:lnTo>
                  <a:pt x="158005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942821" y="5344602"/>
            <a:ext cx="308610" cy="299085"/>
          </a:xfrm>
          <a:custGeom>
            <a:avLst/>
            <a:gdLst/>
            <a:ahLst/>
            <a:cxnLst/>
            <a:rect l="l" t="t" r="r" b="b"/>
            <a:pathLst>
              <a:path w="308609" h="299085">
                <a:moveTo>
                  <a:pt x="155492" y="0"/>
                </a:moveTo>
                <a:lnTo>
                  <a:pt x="154654" y="0"/>
                </a:lnTo>
                <a:lnTo>
                  <a:pt x="105117" y="7612"/>
                </a:lnTo>
                <a:lnTo>
                  <a:pt x="62656" y="28986"/>
                </a:lnTo>
                <a:lnTo>
                  <a:pt x="29499" y="61925"/>
                </a:lnTo>
                <a:lnTo>
                  <a:pt x="7871" y="104233"/>
                </a:lnTo>
                <a:lnTo>
                  <a:pt x="0" y="153712"/>
                </a:lnTo>
                <a:lnTo>
                  <a:pt x="6876" y="201744"/>
                </a:lnTo>
                <a:lnTo>
                  <a:pt x="26661" y="243277"/>
                </a:lnTo>
                <a:lnTo>
                  <a:pt x="57382" y="276310"/>
                </a:lnTo>
                <a:lnTo>
                  <a:pt x="97065" y="298839"/>
                </a:lnTo>
                <a:lnTo>
                  <a:pt x="138100" y="265449"/>
                </a:lnTo>
                <a:lnTo>
                  <a:pt x="179780" y="232823"/>
                </a:lnTo>
                <a:lnTo>
                  <a:pt x="222092" y="200971"/>
                </a:lnTo>
                <a:lnTo>
                  <a:pt x="265028" y="169903"/>
                </a:lnTo>
                <a:lnTo>
                  <a:pt x="308576" y="139629"/>
                </a:lnTo>
                <a:lnTo>
                  <a:pt x="297762" y="94504"/>
                </a:lnTo>
                <a:lnTo>
                  <a:pt x="275212" y="56116"/>
                </a:lnTo>
                <a:lnTo>
                  <a:pt x="242761" y="26328"/>
                </a:lnTo>
                <a:lnTo>
                  <a:pt x="202243" y="7002"/>
                </a:lnTo>
                <a:lnTo>
                  <a:pt x="15549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130023" y="6222260"/>
            <a:ext cx="29209" cy="13970"/>
          </a:xfrm>
          <a:custGeom>
            <a:avLst/>
            <a:gdLst/>
            <a:ahLst/>
            <a:cxnLst/>
            <a:rect l="l" t="t" r="r" b="b"/>
            <a:pathLst>
              <a:path w="29209" h="13970">
                <a:moveTo>
                  <a:pt x="26072" y="0"/>
                </a:moveTo>
                <a:lnTo>
                  <a:pt x="14973" y="125"/>
                </a:lnTo>
                <a:lnTo>
                  <a:pt x="7434" y="738"/>
                </a:lnTo>
                <a:lnTo>
                  <a:pt x="0" y="1884"/>
                </a:lnTo>
                <a:lnTo>
                  <a:pt x="2722" y="5868"/>
                </a:lnTo>
                <a:lnTo>
                  <a:pt x="5340" y="9837"/>
                </a:lnTo>
                <a:lnTo>
                  <a:pt x="8062" y="13826"/>
                </a:lnTo>
                <a:lnTo>
                  <a:pt x="28585" y="41"/>
                </a:lnTo>
                <a:lnTo>
                  <a:pt x="2607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754537" y="5707731"/>
            <a:ext cx="282575" cy="121285"/>
          </a:xfrm>
          <a:custGeom>
            <a:avLst/>
            <a:gdLst/>
            <a:ahLst/>
            <a:cxnLst/>
            <a:rect l="l" t="t" r="r" b="b"/>
            <a:pathLst>
              <a:path w="282575" h="121285">
                <a:moveTo>
                  <a:pt x="174340" y="5654"/>
                </a:moveTo>
                <a:lnTo>
                  <a:pt x="201899" y="33933"/>
                </a:lnTo>
                <a:lnTo>
                  <a:pt x="229116" y="62615"/>
                </a:lnTo>
                <a:lnTo>
                  <a:pt x="255959" y="91690"/>
                </a:lnTo>
                <a:lnTo>
                  <a:pt x="282399" y="121148"/>
                </a:lnTo>
                <a:lnTo>
                  <a:pt x="268416" y="81243"/>
                </a:lnTo>
                <a:lnTo>
                  <a:pt x="244743" y="47714"/>
                </a:lnTo>
                <a:lnTo>
                  <a:pt x="212884" y="22028"/>
                </a:lnTo>
                <a:lnTo>
                  <a:pt x="174340" y="5654"/>
                </a:lnTo>
                <a:close/>
              </a:path>
              <a:path w="282575" h="121285">
                <a:moveTo>
                  <a:pt x="131514" y="0"/>
                </a:moveTo>
                <a:lnTo>
                  <a:pt x="130153" y="0"/>
                </a:lnTo>
                <a:lnTo>
                  <a:pt x="89746" y="5367"/>
                </a:lnTo>
                <a:lnTo>
                  <a:pt x="53807" y="20045"/>
                </a:lnTo>
                <a:lnTo>
                  <a:pt x="23502" y="42841"/>
                </a:lnTo>
                <a:lnTo>
                  <a:pt x="0" y="72563"/>
                </a:lnTo>
                <a:lnTo>
                  <a:pt x="11192" y="83390"/>
                </a:lnTo>
                <a:lnTo>
                  <a:pt x="22316" y="94277"/>
                </a:lnTo>
                <a:lnTo>
                  <a:pt x="44396" y="116226"/>
                </a:lnTo>
                <a:lnTo>
                  <a:pt x="158843" y="2251"/>
                </a:lnTo>
                <a:lnTo>
                  <a:pt x="152173" y="1281"/>
                </a:lnTo>
                <a:lnTo>
                  <a:pt x="145375" y="575"/>
                </a:lnTo>
                <a:lnTo>
                  <a:pt x="138479" y="145"/>
                </a:lnTo>
                <a:lnTo>
                  <a:pt x="13151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01363" y="5052882"/>
            <a:ext cx="284480" cy="217804"/>
          </a:xfrm>
          <a:custGeom>
            <a:avLst/>
            <a:gdLst/>
            <a:ahLst/>
            <a:cxnLst/>
            <a:rect l="l" t="t" r="r" b="b"/>
            <a:pathLst>
              <a:path w="284480" h="217804">
                <a:moveTo>
                  <a:pt x="135179" y="52"/>
                </a:moveTo>
                <a:lnTo>
                  <a:pt x="89334" y="5057"/>
                </a:lnTo>
                <a:lnTo>
                  <a:pt x="53833" y="19096"/>
                </a:lnTo>
                <a:lnTo>
                  <a:pt x="0" y="69683"/>
                </a:lnTo>
                <a:lnTo>
                  <a:pt x="46213" y="92372"/>
                </a:lnTo>
                <a:lnTo>
                  <a:pt x="92058" y="115873"/>
                </a:lnTo>
                <a:lnTo>
                  <a:pt x="137495" y="140172"/>
                </a:lnTo>
                <a:lnTo>
                  <a:pt x="182488" y="165251"/>
                </a:lnTo>
                <a:lnTo>
                  <a:pt x="226997" y="191096"/>
                </a:lnTo>
                <a:lnTo>
                  <a:pt x="270986" y="217689"/>
                </a:lnTo>
                <a:lnTo>
                  <a:pt x="276549" y="202949"/>
                </a:lnTo>
                <a:lnTo>
                  <a:pt x="280619" y="187448"/>
                </a:lnTo>
                <a:lnTo>
                  <a:pt x="283119" y="171270"/>
                </a:lnTo>
                <a:lnTo>
                  <a:pt x="283970" y="154497"/>
                </a:lnTo>
                <a:lnTo>
                  <a:pt x="282357" y="130681"/>
                </a:lnTo>
                <a:lnTo>
                  <a:pt x="269628" y="87132"/>
                </a:lnTo>
                <a:lnTo>
                  <a:pt x="228312" y="50396"/>
                </a:lnTo>
                <a:lnTo>
                  <a:pt x="166459" y="16506"/>
                </a:lnTo>
                <a:lnTo>
                  <a:pt x="135179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511884" y="4551483"/>
            <a:ext cx="305435" cy="289560"/>
          </a:xfrm>
          <a:custGeom>
            <a:avLst/>
            <a:gdLst/>
            <a:ahLst/>
            <a:cxnLst/>
            <a:rect l="l" t="t" r="r" b="b"/>
            <a:pathLst>
              <a:path w="305434" h="289560">
                <a:moveTo>
                  <a:pt x="305016" y="157010"/>
                </a:moveTo>
                <a:lnTo>
                  <a:pt x="253859" y="157484"/>
                </a:lnTo>
                <a:lnTo>
                  <a:pt x="202902" y="158794"/>
                </a:lnTo>
                <a:lnTo>
                  <a:pt x="152155" y="160930"/>
                </a:lnTo>
                <a:lnTo>
                  <a:pt x="101625" y="163882"/>
                </a:lnTo>
                <a:lnTo>
                  <a:pt x="51323" y="167640"/>
                </a:lnTo>
                <a:lnTo>
                  <a:pt x="1256" y="172193"/>
                </a:lnTo>
                <a:lnTo>
                  <a:pt x="10626" y="209042"/>
                </a:lnTo>
                <a:lnTo>
                  <a:pt x="28232" y="241596"/>
                </a:lnTo>
                <a:lnTo>
                  <a:pt x="52925" y="268662"/>
                </a:lnTo>
                <a:lnTo>
                  <a:pt x="83557" y="289048"/>
                </a:lnTo>
                <a:lnTo>
                  <a:pt x="121331" y="286426"/>
                </a:lnTo>
                <a:lnTo>
                  <a:pt x="159105" y="284291"/>
                </a:lnTo>
                <a:lnTo>
                  <a:pt x="196878" y="282636"/>
                </a:lnTo>
                <a:lnTo>
                  <a:pt x="234652" y="281457"/>
                </a:lnTo>
                <a:lnTo>
                  <a:pt x="262874" y="258456"/>
                </a:lnTo>
                <a:lnTo>
                  <a:pt x="284755" y="229305"/>
                </a:lnTo>
                <a:lnTo>
                  <a:pt x="299176" y="195119"/>
                </a:lnTo>
                <a:lnTo>
                  <a:pt x="305016" y="157010"/>
                </a:lnTo>
                <a:close/>
              </a:path>
              <a:path w="305434" h="289560">
                <a:moveTo>
                  <a:pt x="153503" y="0"/>
                </a:moveTo>
                <a:lnTo>
                  <a:pt x="152665" y="0"/>
                </a:lnTo>
                <a:lnTo>
                  <a:pt x="104531" y="7538"/>
                </a:lnTo>
                <a:lnTo>
                  <a:pt x="62845" y="28616"/>
                </a:lnTo>
                <a:lnTo>
                  <a:pt x="29960" y="60930"/>
                </a:lnTo>
                <a:lnTo>
                  <a:pt x="8227" y="102175"/>
                </a:lnTo>
                <a:lnTo>
                  <a:pt x="29" y="149873"/>
                </a:lnTo>
                <a:lnTo>
                  <a:pt x="0" y="154445"/>
                </a:lnTo>
                <a:lnTo>
                  <a:pt x="50215" y="149873"/>
                </a:lnTo>
                <a:lnTo>
                  <a:pt x="100652" y="146109"/>
                </a:lnTo>
                <a:lnTo>
                  <a:pt x="151304" y="143156"/>
                </a:lnTo>
                <a:lnTo>
                  <a:pt x="202165" y="141019"/>
                </a:lnTo>
                <a:lnTo>
                  <a:pt x="253230" y="139702"/>
                </a:lnTo>
                <a:lnTo>
                  <a:pt x="304493" y="139210"/>
                </a:lnTo>
                <a:lnTo>
                  <a:pt x="293947" y="94702"/>
                </a:lnTo>
                <a:lnTo>
                  <a:pt x="271564" y="56508"/>
                </a:lnTo>
                <a:lnTo>
                  <a:pt x="239356" y="26648"/>
                </a:lnTo>
                <a:lnTo>
                  <a:pt x="199332" y="7139"/>
                </a:lnTo>
                <a:lnTo>
                  <a:pt x="153503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590341" y="4682265"/>
            <a:ext cx="300990" cy="300990"/>
          </a:xfrm>
          <a:custGeom>
            <a:avLst/>
            <a:gdLst/>
            <a:ahLst/>
            <a:cxnLst/>
            <a:rect l="l" t="t" r="r" b="b"/>
            <a:pathLst>
              <a:path w="300990" h="300989">
                <a:moveTo>
                  <a:pt x="299153" y="169680"/>
                </a:moveTo>
                <a:lnTo>
                  <a:pt x="248569" y="186220"/>
                </a:lnTo>
                <a:lnTo>
                  <a:pt x="198357" y="203605"/>
                </a:lnTo>
                <a:lnTo>
                  <a:pt x="148538" y="221824"/>
                </a:lnTo>
                <a:lnTo>
                  <a:pt x="99130" y="240867"/>
                </a:lnTo>
                <a:lnTo>
                  <a:pt x="50155" y="260725"/>
                </a:lnTo>
                <a:lnTo>
                  <a:pt x="71231" y="276942"/>
                </a:lnTo>
                <a:lnTo>
                  <a:pt x="94840" y="289356"/>
                </a:lnTo>
                <a:lnTo>
                  <a:pt x="120451" y="297441"/>
                </a:lnTo>
                <a:lnTo>
                  <a:pt x="147534" y="300671"/>
                </a:lnTo>
                <a:lnTo>
                  <a:pt x="150571" y="300671"/>
                </a:lnTo>
                <a:lnTo>
                  <a:pt x="193184" y="294014"/>
                </a:lnTo>
                <a:lnTo>
                  <a:pt x="231580" y="275460"/>
                </a:lnTo>
                <a:lnTo>
                  <a:pt x="263528" y="247136"/>
                </a:lnTo>
                <a:lnTo>
                  <a:pt x="286796" y="211168"/>
                </a:lnTo>
                <a:lnTo>
                  <a:pt x="299153" y="169680"/>
                </a:lnTo>
                <a:close/>
              </a:path>
              <a:path w="300990" h="300989">
                <a:moveTo>
                  <a:pt x="151723" y="0"/>
                </a:moveTo>
                <a:lnTo>
                  <a:pt x="149733" y="0"/>
                </a:lnTo>
                <a:lnTo>
                  <a:pt x="103874" y="7802"/>
                </a:lnTo>
                <a:lnTo>
                  <a:pt x="63086" y="29370"/>
                </a:lnTo>
                <a:lnTo>
                  <a:pt x="30254" y="61948"/>
                </a:lnTo>
                <a:lnTo>
                  <a:pt x="8264" y="102778"/>
                </a:lnTo>
                <a:lnTo>
                  <a:pt x="0" y="149105"/>
                </a:lnTo>
                <a:lnTo>
                  <a:pt x="2326" y="176072"/>
                </a:lnTo>
                <a:lnTo>
                  <a:pt x="9580" y="201728"/>
                </a:lnTo>
                <a:lnTo>
                  <a:pt x="21232" y="225548"/>
                </a:lnTo>
                <a:lnTo>
                  <a:pt x="36752" y="247008"/>
                </a:lnTo>
                <a:lnTo>
                  <a:pt x="79952" y="229339"/>
                </a:lnTo>
                <a:lnTo>
                  <a:pt x="123475" y="212304"/>
                </a:lnTo>
                <a:lnTo>
                  <a:pt x="167311" y="195910"/>
                </a:lnTo>
                <a:lnTo>
                  <a:pt x="211453" y="180161"/>
                </a:lnTo>
                <a:lnTo>
                  <a:pt x="255892" y="165063"/>
                </a:lnTo>
                <a:lnTo>
                  <a:pt x="300619" y="150623"/>
                </a:lnTo>
                <a:lnTo>
                  <a:pt x="293339" y="105386"/>
                </a:lnTo>
                <a:lnTo>
                  <a:pt x="272691" y="65022"/>
                </a:lnTo>
                <a:lnTo>
                  <a:pt x="241211" y="32230"/>
                </a:lnTo>
                <a:lnTo>
                  <a:pt x="201438" y="9709"/>
                </a:lnTo>
                <a:lnTo>
                  <a:pt x="155911" y="157"/>
                </a:lnTo>
                <a:lnTo>
                  <a:pt x="153817" y="52"/>
                </a:lnTo>
                <a:lnTo>
                  <a:pt x="151723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91742" y="6003220"/>
            <a:ext cx="286385" cy="274955"/>
          </a:xfrm>
          <a:custGeom>
            <a:avLst/>
            <a:gdLst/>
            <a:ahLst/>
            <a:cxnLst/>
            <a:rect l="l" t="t" r="r" b="b"/>
            <a:pathLst>
              <a:path w="286384" h="274954">
                <a:moveTo>
                  <a:pt x="150780" y="0"/>
                </a:moveTo>
                <a:lnTo>
                  <a:pt x="104531" y="7623"/>
                </a:lnTo>
                <a:lnTo>
                  <a:pt x="63674" y="28768"/>
                </a:lnTo>
                <a:lnTo>
                  <a:pt x="30864" y="60851"/>
                </a:lnTo>
                <a:lnTo>
                  <a:pt x="8755" y="101284"/>
                </a:lnTo>
                <a:lnTo>
                  <a:pt x="0" y="147482"/>
                </a:lnTo>
                <a:lnTo>
                  <a:pt x="4086" y="185195"/>
                </a:lnTo>
                <a:lnTo>
                  <a:pt x="17460" y="219932"/>
                </a:lnTo>
                <a:lnTo>
                  <a:pt x="38725" y="250282"/>
                </a:lnTo>
                <a:lnTo>
                  <a:pt x="66490" y="274834"/>
                </a:lnTo>
                <a:lnTo>
                  <a:pt x="84977" y="245308"/>
                </a:lnTo>
                <a:lnTo>
                  <a:pt x="103818" y="215984"/>
                </a:lnTo>
                <a:lnTo>
                  <a:pt x="122974" y="186920"/>
                </a:lnTo>
                <a:lnTo>
                  <a:pt x="142404" y="158178"/>
                </a:lnTo>
                <a:lnTo>
                  <a:pt x="223972" y="214092"/>
                </a:lnTo>
                <a:lnTo>
                  <a:pt x="239227" y="192129"/>
                </a:lnTo>
                <a:lnTo>
                  <a:pt x="254678" y="170321"/>
                </a:lnTo>
                <a:lnTo>
                  <a:pt x="270325" y="148668"/>
                </a:lnTo>
                <a:lnTo>
                  <a:pt x="286169" y="127174"/>
                </a:lnTo>
                <a:lnTo>
                  <a:pt x="206695" y="68113"/>
                </a:lnTo>
                <a:lnTo>
                  <a:pt x="214191" y="58101"/>
                </a:lnTo>
                <a:lnTo>
                  <a:pt x="236956" y="28166"/>
                </a:lnTo>
                <a:lnTo>
                  <a:pt x="217652" y="16381"/>
                </a:lnTo>
                <a:lnTo>
                  <a:pt x="196708" y="7545"/>
                </a:lnTo>
                <a:lnTo>
                  <a:pt x="174449" y="1978"/>
                </a:lnTo>
                <a:lnTo>
                  <a:pt x="15078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163055" y="6400820"/>
            <a:ext cx="225425" cy="288925"/>
          </a:xfrm>
          <a:custGeom>
            <a:avLst/>
            <a:gdLst/>
            <a:ahLst/>
            <a:cxnLst/>
            <a:rect l="l" t="t" r="r" b="b"/>
            <a:pathLst>
              <a:path w="225425" h="288925">
                <a:moveTo>
                  <a:pt x="150780" y="0"/>
                </a:moveTo>
                <a:lnTo>
                  <a:pt x="104430" y="7680"/>
                </a:lnTo>
                <a:lnTo>
                  <a:pt x="63523" y="28931"/>
                </a:lnTo>
                <a:lnTo>
                  <a:pt x="30714" y="61142"/>
                </a:lnTo>
                <a:lnTo>
                  <a:pt x="8654" y="101702"/>
                </a:lnTo>
                <a:lnTo>
                  <a:pt x="0" y="148000"/>
                </a:lnTo>
                <a:lnTo>
                  <a:pt x="6112" y="192567"/>
                </a:lnTo>
                <a:lnTo>
                  <a:pt x="24946" y="232484"/>
                </a:lnTo>
                <a:lnTo>
                  <a:pt x="54186" y="265391"/>
                </a:lnTo>
                <a:lnTo>
                  <a:pt x="91515" y="288928"/>
                </a:lnTo>
                <a:lnTo>
                  <a:pt x="99270" y="271140"/>
                </a:lnTo>
                <a:lnTo>
                  <a:pt x="107143" y="253456"/>
                </a:lnTo>
                <a:lnTo>
                  <a:pt x="115133" y="235834"/>
                </a:lnTo>
                <a:lnTo>
                  <a:pt x="123242" y="218228"/>
                </a:lnTo>
                <a:lnTo>
                  <a:pt x="33925" y="176717"/>
                </a:lnTo>
                <a:lnTo>
                  <a:pt x="53643" y="135131"/>
                </a:lnTo>
                <a:lnTo>
                  <a:pt x="74107" y="93730"/>
                </a:lnTo>
                <a:lnTo>
                  <a:pt x="95239" y="52658"/>
                </a:lnTo>
                <a:lnTo>
                  <a:pt x="116959" y="12062"/>
                </a:lnTo>
                <a:lnTo>
                  <a:pt x="203554" y="59265"/>
                </a:lnTo>
                <a:lnTo>
                  <a:pt x="208913" y="49532"/>
                </a:lnTo>
                <a:lnTo>
                  <a:pt x="225228" y="20428"/>
                </a:lnTo>
                <a:lnTo>
                  <a:pt x="208000" y="11771"/>
                </a:lnTo>
                <a:lnTo>
                  <a:pt x="189732" y="5351"/>
                </a:lnTo>
                <a:lnTo>
                  <a:pt x="170600" y="1362"/>
                </a:lnTo>
                <a:lnTo>
                  <a:pt x="15078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478004" y="5184658"/>
            <a:ext cx="302260" cy="295910"/>
          </a:xfrm>
          <a:custGeom>
            <a:avLst/>
            <a:gdLst/>
            <a:ahLst/>
            <a:cxnLst/>
            <a:rect l="l" t="t" r="r" b="b"/>
            <a:pathLst>
              <a:path w="302259" h="295910">
                <a:moveTo>
                  <a:pt x="214746" y="158162"/>
                </a:moveTo>
                <a:lnTo>
                  <a:pt x="5966" y="158162"/>
                </a:lnTo>
                <a:lnTo>
                  <a:pt x="43934" y="184427"/>
                </a:lnTo>
                <a:lnTo>
                  <a:pt x="81556" y="211321"/>
                </a:lnTo>
                <a:lnTo>
                  <a:pt x="118810" y="238830"/>
                </a:lnTo>
                <a:lnTo>
                  <a:pt x="155678" y="266942"/>
                </a:lnTo>
                <a:lnTo>
                  <a:pt x="192138" y="295645"/>
                </a:lnTo>
                <a:lnTo>
                  <a:pt x="221697" y="283282"/>
                </a:lnTo>
                <a:lnTo>
                  <a:pt x="247909" y="265142"/>
                </a:lnTo>
                <a:lnTo>
                  <a:pt x="269899" y="242084"/>
                </a:lnTo>
                <a:lnTo>
                  <a:pt x="286795" y="214967"/>
                </a:lnTo>
                <a:lnTo>
                  <a:pt x="248527" y="184337"/>
                </a:lnTo>
                <a:lnTo>
                  <a:pt x="214746" y="158162"/>
                </a:lnTo>
                <a:close/>
              </a:path>
              <a:path w="302259" h="295910">
                <a:moveTo>
                  <a:pt x="150988" y="0"/>
                </a:moveTo>
                <a:lnTo>
                  <a:pt x="127443" y="1939"/>
                </a:lnTo>
                <a:lnTo>
                  <a:pt x="104929" y="7545"/>
                </a:lnTo>
                <a:lnTo>
                  <a:pt x="83770" y="16499"/>
                </a:lnTo>
                <a:lnTo>
                  <a:pt x="64289" y="28480"/>
                </a:lnTo>
                <a:lnTo>
                  <a:pt x="103622" y="55271"/>
                </a:lnTo>
                <a:lnTo>
                  <a:pt x="142553" y="82652"/>
                </a:lnTo>
                <a:lnTo>
                  <a:pt x="181065" y="110611"/>
                </a:lnTo>
                <a:lnTo>
                  <a:pt x="219142" y="139138"/>
                </a:lnTo>
                <a:lnTo>
                  <a:pt x="256764" y="168221"/>
                </a:lnTo>
                <a:lnTo>
                  <a:pt x="293915" y="197847"/>
                </a:lnTo>
                <a:lnTo>
                  <a:pt x="297130" y="187234"/>
                </a:lnTo>
                <a:lnTo>
                  <a:pt x="299530" y="176316"/>
                </a:lnTo>
                <a:lnTo>
                  <a:pt x="301086" y="165143"/>
                </a:lnTo>
                <a:lnTo>
                  <a:pt x="301769" y="153764"/>
                </a:lnTo>
                <a:lnTo>
                  <a:pt x="294742" y="106169"/>
                </a:lnTo>
                <a:lnTo>
                  <a:pt x="273301" y="64085"/>
                </a:lnTo>
                <a:lnTo>
                  <a:pt x="240295" y="30422"/>
                </a:lnTo>
                <a:lnTo>
                  <a:pt x="198574" y="8090"/>
                </a:lnTo>
                <a:lnTo>
                  <a:pt x="150988" y="0"/>
                </a:lnTo>
                <a:close/>
              </a:path>
              <a:path w="302259" h="295910">
                <a:moveTo>
                  <a:pt x="49839" y="40208"/>
                </a:moveTo>
                <a:lnTo>
                  <a:pt x="14304" y="88472"/>
                </a:lnTo>
                <a:lnTo>
                  <a:pt x="207" y="147848"/>
                </a:lnTo>
                <a:lnTo>
                  <a:pt x="0" y="153764"/>
                </a:lnTo>
                <a:lnTo>
                  <a:pt x="312" y="159733"/>
                </a:lnTo>
                <a:lnTo>
                  <a:pt x="835" y="165597"/>
                </a:lnTo>
                <a:lnTo>
                  <a:pt x="5966" y="158162"/>
                </a:lnTo>
                <a:lnTo>
                  <a:pt x="214746" y="158162"/>
                </a:lnTo>
                <a:lnTo>
                  <a:pt x="209048" y="153764"/>
                </a:lnTo>
                <a:lnTo>
                  <a:pt x="170477" y="124839"/>
                </a:lnTo>
                <a:lnTo>
                  <a:pt x="130725" y="95998"/>
                </a:lnTo>
                <a:lnTo>
                  <a:pt x="90507" y="67783"/>
                </a:lnTo>
                <a:lnTo>
                  <a:pt x="49839" y="40208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35624" y="6817180"/>
            <a:ext cx="143869" cy="167942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4077267" y="4952781"/>
            <a:ext cx="297815" cy="297815"/>
          </a:xfrm>
          <a:custGeom>
            <a:avLst/>
            <a:gdLst/>
            <a:ahLst/>
            <a:cxnLst/>
            <a:rect l="l" t="t" r="r" b="b"/>
            <a:pathLst>
              <a:path w="297815" h="297814">
                <a:moveTo>
                  <a:pt x="294127" y="117588"/>
                </a:moveTo>
                <a:lnTo>
                  <a:pt x="252915" y="139986"/>
                </a:lnTo>
                <a:lnTo>
                  <a:pt x="212101" y="162990"/>
                </a:lnTo>
                <a:lnTo>
                  <a:pt x="171683" y="186597"/>
                </a:lnTo>
                <a:lnTo>
                  <a:pt x="131657" y="210802"/>
                </a:lnTo>
                <a:lnTo>
                  <a:pt x="92022" y="235600"/>
                </a:lnTo>
                <a:lnTo>
                  <a:pt x="52773" y="260986"/>
                </a:lnTo>
                <a:lnTo>
                  <a:pt x="73135" y="275849"/>
                </a:lnTo>
                <a:lnTo>
                  <a:pt x="95756" y="287222"/>
                </a:lnTo>
                <a:lnTo>
                  <a:pt x="120182" y="294640"/>
                </a:lnTo>
                <a:lnTo>
                  <a:pt x="145964" y="297634"/>
                </a:lnTo>
                <a:lnTo>
                  <a:pt x="149210" y="297634"/>
                </a:lnTo>
                <a:lnTo>
                  <a:pt x="194495" y="290053"/>
                </a:lnTo>
                <a:lnTo>
                  <a:pt x="234684" y="269050"/>
                </a:lnTo>
                <a:lnTo>
                  <a:pt x="267067" y="237235"/>
                </a:lnTo>
                <a:lnTo>
                  <a:pt x="288936" y="197221"/>
                </a:lnTo>
                <a:lnTo>
                  <a:pt x="297582" y="151618"/>
                </a:lnTo>
                <a:lnTo>
                  <a:pt x="297484" y="142966"/>
                </a:lnTo>
                <a:lnTo>
                  <a:pt x="296875" y="134387"/>
                </a:lnTo>
                <a:lnTo>
                  <a:pt x="295756" y="125916"/>
                </a:lnTo>
                <a:lnTo>
                  <a:pt x="294127" y="117588"/>
                </a:lnTo>
                <a:close/>
              </a:path>
              <a:path w="297815" h="297814">
                <a:moveTo>
                  <a:pt x="150466" y="0"/>
                </a:moveTo>
                <a:lnTo>
                  <a:pt x="148267" y="0"/>
                </a:lnTo>
                <a:lnTo>
                  <a:pt x="103033" y="7581"/>
                </a:lnTo>
                <a:lnTo>
                  <a:pt x="62875" y="28584"/>
                </a:lnTo>
                <a:lnTo>
                  <a:pt x="30507" y="60398"/>
                </a:lnTo>
                <a:lnTo>
                  <a:pt x="8644" y="100413"/>
                </a:lnTo>
                <a:lnTo>
                  <a:pt x="0" y="146016"/>
                </a:lnTo>
                <a:lnTo>
                  <a:pt x="2254" y="174399"/>
                </a:lnTo>
                <a:lnTo>
                  <a:pt x="10025" y="201328"/>
                </a:lnTo>
                <a:lnTo>
                  <a:pt x="22705" y="226177"/>
                </a:lnTo>
                <a:lnTo>
                  <a:pt x="39684" y="248317"/>
                </a:lnTo>
                <a:lnTo>
                  <a:pt x="80206" y="222057"/>
                </a:lnTo>
                <a:lnTo>
                  <a:pt x="121144" y="196422"/>
                </a:lnTo>
                <a:lnTo>
                  <a:pt x="162495" y="171414"/>
                </a:lnTo>
                <a:lnTo>
                  <a:pt x="204255" y="147040"/>
                </a:lnTo>
                <a:lnTo>
                  <a:pt x="246424" y="123302"/>
                </a:lnTo>
                <a:lnTo>
                  <a:pt x="288996" y="100206"/>
                </a:lnTo>
                <a:lnTo>
                  <a:pt x="267619" y="61086"/>
                </a:lnTo>
                <a:lnTo>
                  <a:pt x="235935" y="29632"/>
                </a:lnTo>
                <a:lnTo>
                  <a:pt x="196437" y="8427"/>
                </a:lnTo>
                <a:lnTo>
                  <a:pt x="151618" y="52"/>
                </a:lnTo>
                <a:lnTo>
                  <a:pt x="150466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424841" y="5609881"/>
            <a:ext cx="292735" cy="293370"/>
          </a:xfrm>
          <a:custGeom>
            <a:avLst/>
            <a:gdLst/>
            <a:ahLst/>
            <a:cxnLst/>
            <a:rect l="l" t="t" r="r" b="b"/>
            <a:pathLst>
              <a:path w="292734" h="293370">
                <a:moveTo>
                  <a:pt x="205425" y="12669"/>
                </a:moveTo>
                <a:lnTo>
                  <a:pt x="166639" y="52479"/>
                </a:lnTo>
                <a:lnTo>
                  <a:pt x="128566" y="92990"/>
                </a:lnTo>
                <a:lnTo>
                  <a:pt x="91216" y="134187"/>
                </a:lnTo>
                <a:lnTo>
                  <a:pt x="54601" y="176055"/>
                </a:lnTo>
                <a:lnTo>
                  <a:pt x="18729" y="218579"/>
                </a:lnTo>
                <a:lnTo>
                  <a:pt x="40093" y="247327"/>
                </a:lnTo>
                <a:lnTo>
                  <a:pt x="101040" y="285797"/>
                </a:lnTo>
                <a:lnTo>
                  <a:pt x="141239" y="293080"/>
                </a:lnTo>
                <a:lnTo>
                  <a:pt x="144171" y="293184"/>
                </a:lnTo>
                <a:lnTo>
                  <a:pt x="147102" y="293184"/>
                </a:lnTo>
                <a:lnTo>
                  <a:pt x="181053" y="289106"/>
                </a:lnTo>
                <a:lnTo>
                  <a:pt x="212323" y="277478"/>
                </a:lnTo>
                <a:lnTo>
                  <a:pt x="239883" y="259214"/>
                </a:lnTo>
                <a:lnTo>
                  <a:pt x="262701" y="235228"/>
                </a:lnTo>
                <a:lnTo>
                  <a:pt x="261340" y="233971"/>
                </a:lnTo>
                <a:lnTo>
                  <a:pt x="270135" y="224391"/>
                </a:lnTo>
                <a:lnTo>
                  <a:pt x="278492" y="209137"/>
                </a:lnTo>
                <a:lnTo>
                  <a:pt x="285082" y="192827"/>
                </a:lnTo>
                <a:lnTo>
                  <a:pt x="289749" y="175586"/>
                </a:lnTo>
                <a:lnTo>
                  <a:pt x="292334" y="157534"/>
                </a:lnTo>
                <a:lnTo>
                  <a:pt x="288708" y="111663"/>
                </a:lnTo>
                <a:lnTo>
                  <a:pt x="271575" y="70573"/>
                </a:lnTo>
                <a:lnTo>
                  <a:pt x="243094" y="36747"/>
                </a:lnTo>
                <a:lnTo>
                  <a:pt x="205425" y="12669"/>
                </a:lnTo>
                <a:close/>
              </a:path>
              <a:path w="292734" h="293370">
                <a:moveTo>
                  <a:pt x="148464" y="0"/>
                </a:moveTo>
                <a:lnTo>
                  <a:pt x="145532" y="0"/>
                </a:lnTo>
                <a:lnTo>
                  <a:pt x="102172" y="6719"/>
                </a:lnTo>
                <a:lnTo>
                  <a:pt x="63778" y="25584"/>
                </a:lnTo>
                <a:lnTo>
                  <a:pt x="32552" y="54654"/>
                </a:lnTo>
                <a:lnTo>
                  <a:pt x="10694" y="91989"/>
                </a:lnTo>
                <a:lnTo>
                  <a:pt x="405" y="135650"/>
                </a:lnTo>
                <a:lnTo>
                  <a:pt x="0" y="152728"/>
                </a:lnTo>
                <a:lnTo>
                  <a:pt x="1557" y="169399"/>
                </a:lnTo>
                <a:lnTo>
                  <a:pt x="4999" y="185530"/>
                </a:lnTo>
                <a:lnTo>
                  <a:pt x="10248" y="200988"/>
                </a:lnTo>
                <a:lnTo>
                  <a:pt x="44272" y="160783"/>
                </a:lnTo>
                <a:lnTo>
                  <a:pt x="78984" y="121161"/>
                </a:lnTo>
                <a:lnTo>
                  <a:pt x="114370" y="82139"/>
                </a:lnTo>
                <a:lnTo>
                  <a:pt x="150414" y="43736"/>
                </a:lnTo>
                <a:lnTo>
                  <a:pt x="187101" y="5968"/>
                </a:lnTo>
                <a:lnTo>
                  <a:pt x="179153" y="3876"/>
                </a:lnTo>
                <a:lnTo>
                  <a:pt x="171028" y="2231"/>
                </a:lnTo>
                <a:lnTo>
                  <a:pt x="162747" y="1028"/>
                </a:lnTo>
                <a:lnTo>
                  <a:pt x="154327" y="261"/>
                </a:lnTo>
                <a:lnTo>
                  <a:pt x="151395" y="104"/>
                </a:lnTo>
                <a:lnTo>
                  <a:pt x="14846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120063" y="4428608"/>
            <a:ext cx="294005" cy="294005"/>
          </a:xfrm>
          <a:custGeom>
            <a:avLst/>
            <a:gdLst/>
            <a:ahLst/>
            <a:cxnLst/>
            <a:rect l="l" t="t" r="r" b="b"/>
            <a:pathLst>
              <a:path w="294005" h="294004">
                <a:moveTo>
                  <a:pt x="149733" y="52"/>
                </a:moveTo>
                <a:lnTo>
                  <a:pt x="100570" y="7541"/>
                </a:lnTo>
                <a:lnTo>
                  <a:pt x="60463" y="28492"/>
                </a:lnTo>
                <a:lnTo>
                  <a:pt x="28623" y="60342"/>
                </a:lnTo>
                <a:lnTo>
                  <a:pt x="7614" y="100580"/>
                </a:lnTo>
                <a:lnTo>
                  <a:pt x="0" y="146697"/>
                </a:lnTo>
                <a:lnTo>
                  <a:pt x="7332" y="192205"/>
                </a:lnTo>
                <a:lnTo>
                  <a:pt x="27747" y="232059"/>
                </a:lnTo>
                <a:lnTo>
                  <a:pt x="58872" y="263834"/>
                </a:lnTo>
                <a:lnTo>
                  <a:pt x="98335" y="285105"/>
                </a:lnTo>
                <a:lnTo>
                  <a:pt x="143765" y="293446"/>
                </a:lnTo>
                <a:lnTo>
                  <a:pt x="147115" y="293498"/>
                </a:lnTo>
                <a:lnTo>
                  <a:pt x="192927" y="285957"/>
                </a:lnTo>
                <a:lnTo>
                  <a:pt x="233029" y="265006"/>
                </a:lnTo>
                <a:lnTo>
                  <a:pt x="264853" y="233156"/>
                </a:lnTo>
                <a:lnTo>
                  <a:pt x="285830" y="192918"/>
                </a:lnTo>
                <a:lnTo>
                  <a:pt x="293394" y="146801"/>
                </a:lnTo>
                <a:lnTo>
                  <a:pt x="286113" y="101298"/>
                </a:lnTo>
                <a:lnTo>
                  <a:pt x="265729" y="61454"/>
                </a:lnTo>
                <a:lnTo>
                  <a:pt x="234619" y="29686"/>
                </a:lnTo>
                <a:lnTo>
                  <a:pt x="195162" y="8413"/>
                </a:lnTo>
                <a:lnTo>
                  <a:pt x="149733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25052" y="7191901"/>
            <a:ext cx="167005" cy="285115"/>
          </a:xfrm>
          <a:custGeom>
            <a:avLst/>
            <a:gdLst/>
            <a:ahLst/>
            <a:cxnLst/>
            <a:rect l="l" t="t" r="r" b="b"/>
            <a:pathLst>
              <a:path w="167005" h="285115">
                <a:moveTo>
                  <a:pt x="30156" y="232998"/>
                </a:moveTo>
                <a:lnTo>
                  <a:pt x="47987" y="251834"/>
                </a:lnTo>
                <a:lnTo>
                  <a:pt x="69147" y="267035"/>
                </a:lnTo>
                <a:lnTo>
                  <a:pt x="93192" y="278163"/>
                </a:lnTo>
                <a:lnTo>
                  <a:pt x="119682" y="284781"/>
                </a:lnTo>
                <a:lnTo>
                  <a:pt x="120861" y="274840"/>
                </a:lnTo>
                <a:lnTo>
                  <a:pt x="123260" y="254971"/>
                </a:lnTo>
                <a:lnTo>
                  <a:pt x="124498" y="245065"/>
                </a:lnTo>
                <a:lnTo>
                  <a:pt x="30156" y="232998"/>
                </a:lnTo>
                <a:close/>
              </a:path>
              <a:path w="167005" h="285115">
                <a:moveTo>
                  <a:pt x="151304" y="0"/>
                </a:moveTo>
                <a:lnTo>
                  <a:pt x="142927" y="0"/>
                </a:lnTo>
                <a:lnTo>
                  <a:pt x="97645" y="6942"/>
                </a:lnTo>
                <a:lnTo>
                  <a:pt x="58736" y="26276"/>
                </a:lnTo>
                <a:lnTo>
                  <a:pt x="28175" y="56061"/>
                </a:lnTo>
                <a:lnTo>
                  <a:pt x="7938" y="94359"/>
                </a:lnTo>
                <a:lnTo>
                  <a:pt x="0" y="139231"/>
                </a:lnTo>
                <a:lnTo>
                  <a:pt x="1465" y="164518"/>
                </a:lnTo>
                <a:lnTo>
                  <a:pt x="6779" y="188272"/>
                </a:lnTo>
                <a:lnTo>
                  <a:pt x="15667" y="210185"/>
                </a:lnTo>
                <a:lnTo>
                  <a:pt x="27852" y="229951"/>
                </a:lnTo>
                <a:lnTo>
                  <a:pt x="34015" y="184975"/>
                </a:lnTo>
                <a:lnTo>
                  <a:pt x="40875" y="140000"/>
                </a:lnTo>
                <a:lnTo>
                  <a:pt x="48422" y="95183"/>
                </a:lnTo>
                <a:lnTo>
                  <a:pt x="56647" y="50679"/>
                </a:lnTo>
                <a:lnTo>
                  <a:pt x="156510" y="50679"/>
                </a:lnTo>
                <a:lnTo>
                  <a:pt x="159602" y="35448"/>
                </a:lnTo>
                <a:lnTo>
                  <a:pt x="163152" y="18578"/>
                </a:lnTo>
                <a:lnTo>
                  <a:pt x="166801" y="1780"/>
                </a:lnTo>
                <a:lnTo>
                  <a:pt x="159157" y="596"/>
                </a:lnTo>
                <a:lnTo>
                  <a:pt x="151304" y="0"/>
                </a:lnTo>
                <a:close/>
              </a:path>
              <a:path w="167005" h="285115">
                <a:moveTo>
                  <a:pt x="156510" y="50679"/>
                </a:moveTo>
                <a:lnTo>
                  <a:pt x="56647" y="50679"/>
                </a:lnTo>
                <a:lnTo>
                  <a:pt x="152874" y="69270"/>
                </a:lnTo>
                <a:lnTo>
                  <a:pt x="156510" y="50679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142799" y="5845109"/>
            <a:ext cx="286385" cy="290830"/>
          </a:xfrm>
          <a:custGeom>
            <a:avLst/>
            <a:gdLst/>
            <a:ahLst/>
            <a:cxnLst/>
            <a:rect l="l" t="t" r="r" b="b"/>
            <a:pathLst>
              <a:path w="286384" h="290829">
                <a:moveTo>
                  <a:pt x="79369" y="13402"/>
                </a:moveTo>
                <a:lnTo>
                  <a:pt x="51889" y="30031"/>
                </a:lnTo>
                <a:lnTo>
                  <a:pt x="28925" y="52197"/>
                </a:lnTo>
                <a:lnTo>
                  <a:pt x="11341" y="79074"/>
                </a:lnTo>
                <a:lnTo>
                  <a:pt x="0" y="109839"/>
                </a:lnTo>
                <a:lnTo>
                  <a:pt x="18117" y="132927"/>
                </a:lnTo>
                <a:lnTo>
                  <a:pt x="36019" y="156173"/>
                </a:lnTo>
                <a:lnTo>
                  <a:pt x="53686" y="179575"/>
                </a:lnTo>
                <a:lnTo>
                  <a:pt x="71097" y="203135"/>
                </a:lnTo>
                <a:lnTo>
                  <a:pt x="26700" y="235547"/>
                </a:lnTo>
                <a:lnTo>
                  <a:pt x="49116" y="258288"/>
                </a:lnTo>
                <a:lnTo>
                  <a:pt x="76214" y="275591"/>
                </a:lnTo>
                <a:lnTo>
                  <a:pt x="107141" y="286601"/>
                </a:lnTo>
                <a:lnTo>
                  <a:pt x="141042" y="290462"/>
                </a:lnTo>
                <a:lnTo>
                  <a:pt x="141252" y="290462"/>
                </a:lnTo>
                <a:lnTo>
                  <a:pt x="172362" y="287177"/>
                </a:lnTo>
                <a:lnTo>
                  <a:pt x="201027" y="277873"/>
                </a:lnTo>
                <a:lnTo>
                  <a:pt x="226611" y="263186"/>
                </a:lnTo>
                <a:lnTo>
                  <a:pt x="248474" y="243751"/>
                </a:lnTo>
                <a:lnTo>
                  <a:pt x="221739" y="204241"/>
                </a:lnTo>
                <a:lnTo>
                  <a:pt x="194417" y="165177"/>
                </a:lnTo>
                <a:lnTo>
                  <a:pt x="166513" y="126558"/>
                </a:lnTo>
                <a:lnTo>
                  <a:pt x="138033" y="88389"/>
                </a:lnTo>
                <a:lnTo>
                  <a:pt x="108983" y="50670"/>
                </a:lnTo>
                <a:lnTo>
                  <a:pt x="79369" y="13402"/>
                </a:lnTo>
                <a:close/>
              </a:path>
              <a:path w="286384" h="290829">
                <a:moveTo>
                  <a:pt x="143765" y="0"/>
                </a:moveTo>
                <a:lnTo>
                  <a:pt x="140938" y="0"/>
                </a:lnTo>
                <a:lnTo>
                  <a:pt x="129498" y="428"/>
                </a:lnTo>
                <a:lnTo>
                  <a:pt x="118294" y="1701"/>
                </a:lnTo>
                <a:lnTo>
                  <a:pt x="107365" y="3798"/>
                </a:lnTo>
                <a:lnTo>
                  <a:pt x="96750" y="6701"/>
                </a:lnTo>
                <a:lnTo>
                  <a:pt x="130948" y="49976"/>
                </a:lnTo>
                <a:lnTo>
                  <a:pt x="164411" y="93897"/>
                </a:lnTo>
                <a:lnTo>
                  <a:pt x="197110" y="138430"/>
                </a:lnTo>
                <a:lnTo>
                  <a:pt x="229015" y="183545"/>
                </a:lnTo>
                <a:lnTo>
                  <a:pt x="260096" y="229207"/>
                </a:lnTo>
                <a:lnTo>
                  <a:pt x="271048" y="210841"/>
                </a:lnTo>
                <a:lnTo>
                  <a:pt x="279232" y="190772"/>
                </a:lnTo>
                <a:lnTo>
                  <a:pt x="284392" y="169241"/>
                </a:lnTo>
                <a:lnTo>
                  <a:pt x="286274" y="146487"/>
                </a:lnTo>
                <a:lnTo>
                  <a:pt x="279464" y="100453"/>
                </a:lnTo>
                <a:lnTo>
                  <a:pt x="259617" y="60538"/>
                </a:lnTo>
                <a:lnTo>
                  <a:pt x="228924" y="28991"/>
                </a:lnTo>
                <a:lnTo>
                  <a:pt x="189576" y="8062"/>
                </a:lnTo>
                <a:lnTo>
                  <a:pt x="143765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612104" y="7683357"/>
            <a:ext cx="66675" cy="61594"/>
          </a:xfrm>
          <a:custGeom>
            <a:avLst/>
            <a:gdLst/>
            <a:ahLst/>
            <a:cxnLst/>
            <a:rect l="l" t="t" r="r" b="b"/>
            <a:pathLst>
              <a:path w="66675" h="61595">
                <a:moveTo>
                  <a:pt x="0" y="0"/>
                </a:moveTo>
                <a:lnTo>
                  <a:pt x="994" y="30694"/>
                </a:lnTo>
                <a:lnTo>
                  <a:pt x="1675" y="61479"/>
                </a:lnTo>
                <a:lnTo>
                  <a:pt x="66280" y="60333"/>
                </a:lnTo>
                <a:lnTo>
                  <a:pt x="53686" y="41288"/>
                </a:lnTo>
                <a:lnTo>
                  <a:pt x="38244" y="24691"/>
                </a:lnTo>
                <a:lnTo>
                  <a:pt x="20251" y="10831"/>
                </a:lnTo>
                <a:lnTo>
                  <a:pt x="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433320" y="4420441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19" h="287020">
                <a:moveTo>
                  <a:pt x="143765" y="0"/>
                </a:moveTo>
                <a:lnTo>
                  <a:pt x="143241" y="0"/>
                </a:lnTo>
                <a:lnTo>
                  <a:pt x="96941" y="7134"/>
                </a:lnTo>
                <a:lnTo>
                  <a:pt x="57417" y="27167"/>
                </a:lnTo>
                <a:lnTo>
                  <a:pt x="26718" y="58046"/>
                </a:lnTo>
                <a:lnTo>
                  <a:pt x="6895" y="97719"/>
                </a:lnTo>
                <a:lnTo>
                  <a:pt x="0" y="144131"/>
                </a:lnTo>
                <a:lnTo>
                  <a:pt x="7088" y="189343"/>
                </a:lnTo>
                <a:lnTo>
                  <a:pt x="26550" y="228165"/>
                </a:lnTo>
                <a:lnTo>
                  <a:pt x="56437" y="258615"/>
                </a:lnTo>
                <a:lnTo>
                  <a:pt x="94797" y="278715"/>
                </a:lnTo>
                <a:lnTo>
                  <a:pt x="139681" y="286483"/>
                </a:lnTo>
                <a:lnTo>
                  <a:pt x="142927" y="286535"/>
                </a:lnTo>
                <a:lnTo>
                  <a:pt x="188767" y="279585"/>
                </a:lnTo>
                <a:lnTo>
                  <a:pt x="228063" y="260031"/>
                </a:lnTo>
                <a:lnTo>
                  <a:pt x="258795" y="229823"/>
                </a:lnTo>
                <a:lnTo>
                  <a:pt x="278941" y="190907"/>
                </a:lnTo>
                <a:lnTo>
                  <a:pt x="286483" y="145231"/>
                </a:lnTo>
                <a:lnTo>
                  <a:pt x="279873" y="98608"/>
                </a:lnTo>
                <a:lnTo>
                  <a:pt x="260266" y="58698"/>
                </a:lnTo>
                <a:lnTo>
                  <a:pt x="229691" y="27576"/>
                </a:lnTo>
                <a:lnTo>
                  <a:pt x="190181" y="7318"/>
                </a:lnTo>
                <a:lnTo>
                  <a:pt x="143765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873068" y="5322194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5126" y="0"/>
                </a:moveTo>
                <a:lnTo>
                  <a:pt x="142194" y="0"/>
                </a:lnTo>
                <a:lnTo>
                  <a:pt x="96496" y="6982"/>
                </a:lnTo>
                <a:lnTo>
                  <a:pt x="57387" y="26607"/>
                </a:lnTo>
                <a:lnTo>
                  <a:pt x="26907" y="56893"/>
                </a:lnTo>
                <a:lnTo>
                  <a:pt x="7098" y="95856"/>
                </a:lnTo>
                <a:lnTo>
                  <a:pt x="0" y="141514"/>
                </a:lnTo>
                <a:lnTo>
                  <a:pt x="0" y="145964"/>
                </a:lnTo>
                <a:lnTo>
                  <a:pt x="37403" y="179547"/>
                </a:lnTo>
                <a:lnTo>
                  <a:pt x="74238" y="213704"/>
                </a:lnTo>
                <a:lnTo>
                  <a:pt x="110523" y="248440"/>
                </a:lnTo>
                <a:lnTo>
                  <a:pt x="146278" y="283760"/>
                </a:lnTo>
                <a:lnTo>
                  <a:pt x="190551" y="275708"/>
                </a:lnTo>
                <a:lnTo>
                  <a:pt x="228356" y="255682"/>
                </a:lnTo>
                <a:lnTo>
                  <a:pt x="257773" y="225540"/>
                </a:lnTo>
                <a:lnTo>
                  <a:pt x="276881" y="187144"/>
                </a:lnTo>
                <a:lnTo>
                  <a:pt x="283664" y="142979"/>
                </a:lnTo>
                <a:lnTo>
                  <a:pt x="283634" y="141514"/>
                </a:lnTo>
                <a:lnTo>
                  <a:pt x="276952" y="97235"/>
                </a:lnTo>
                <a:lnTo>
                  <a:pt x="257714" y="58416"/>
                </a:lnTo>
                <a:lnTo>
                  <a:pt x="228017" y="27920"/>
                </a:lnTo>
                <a:lnTo>
                  <a:pt x="189831" y="7773"/>
                </a:lnTo>
                <a:lnTo>
                  <a:pt x="145126" y="0"/>
                </a:lnTo>
                <a:close/>
              </a:path>
              <a:path w="283844" h="283845">
                <a:moveTo>
                  <a:pt x="3036" y="172403"/>
                </a:moveTo>
                <a:lnTo>
                  <a:pt x="17964" y="212772"/>
                </a:lnTo>
                <a:lnTo>
                  <a:pt x="43611" y="245823"/>
                </a:lnTo>
                <a:lnTo>
                  <a:pt x="78132" y="269637"/>
                </a:lnTo>
                <a:lnTo>
                  <a:pt x="119682" y="282295"/>
                </a:lnTo>
                <a:lnTo>
                  <a:pt x="91060" y="254265"/>
                </a:lnTo>
                <a:lnTo>
                  <a:pt x="62066" y="226583"/>
                </a:lnTo>
                <a:lnTo>
                  <a:pt x="32718" y="199284"/>
                </a:lnTo>
                <a:lnTo>
                  <a:pt x="3036" y="172403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558958" y="5229683"/>
            <a:ext cx="281940" cy="281940"/>
          </a:xfrm>
          <a:custGeom>
            <a:avLst/>
            <a:gdLst/>
            <a:ahLst/>
            <a:cxnLst/>
            <a:rect l="l" t="t" r="r" b="b"/>
            <a:pathLst>
              <a:path w="281940" h="281939">
                <a:moveTo>
                  <a:pt x="141252" y="0"/>
                </a:moveTo>
                <a:lnTo>
                  <a:pt x="140938" y="0"/>
                </a:lnTo>
                <a:lnTo>
                  <a:pt x="96446" y="6987"/>
                </a:lnTo>
                <a:lnTo>
                  <a:pt x="57914" y="26522"/>
                </a:lnTo>
                <a:lnTo>
                  <a:pt x="27535" y="56463"/>
                </a:lnTo>
                <a:lnTo>
                  <a:pt x="7500" y="94670"/>
                </a:lnTo>
                <a:lnTo>
                  <a:pt x="0" y="139001"/>
                </a:lnTo>
                <a:lnTo>
                  <a:pt x="6467" y="183728"/>
                </a:lnTo>
                <a:lnTo>
                  <a:pt x="25580" y="222575"/>
                </a:lnTo>
                <a:lnTo>
                  <a:pt x="55208" y="253330"/>
                </a:lnTo>
                <a:lnTo>
                  <a:pt x="93219" y="273782"/>
                </a:lnTo>
                <a:lnTo>
                  <a:pt x="137482" y="281719"/>
                </a:lnTo>
                <a:lnTo>
                  <a:pt x="138529" y="281771"/>
                </a:lnTo>
                <a:lnTo>
                  <a:pt x="148163" y="281771"/>
                </a:lnTo>
                <a:lnTo>
                  <a:pt x="155597" y="281195"/>
                </a:lnTo>
                <a:lnTo>
                  <a:pt x="162822" y="280096"/>
                </a:lnTo>
                <a:lnTo>
                  <a:pt x="190699" y="254779"/>
                </a:lnTo>
                <a:lnTo>
                  <a:pt x="218880" y="229796"/>
                </a:lnTo>
                <a:lnTo>
                  <a:pt x="247356" y="205147"/>
                </a:lnTo>
                <a:lnTo>
                  <a:pt x="276117" y="180832"/>
                </a:lnTo>
                <a:lnTo>
                  <a:pt x="278590" y="170989"/>
                </a:lnTo>
                <a:lnTo>
                  <a:pt x="280357" y="160872"/>
                </a:lnTo>
                <a:lnTo>
                  <a:pt x="281418" y="150499"/>
                </a:lnTo>
                <a:lnTo>
                  <a:pt x="281771" y="139891"/>
                </a:lnTo>
                <a:lnTo>
                  <a:pt x="274455" y="95387"/>
                </a:lnTo>
                <a:lnTo>
                  <a:pt x="254579" y="56987"/>
                </a:lnTo>
                <a:lnTo>
                  <a:pt x="224308" y="26850"/>
                </a:lnTo>
                <a:lnTo>
                  <a:pt x="185811" y="7135"/>
                </a:lnTo>
                <a:lnTo>
                  <a:pt x="141252" y="0"/>
                </a:lnTo>
                <a:close/>
              </a:path>
              <a:path w="281940" h="281939">
                <a:moveTo>
                  <a:pt x="258735" y="218841"/>
                </a:moveTo>
                <a:lnTo>
                  <a:pt x="244639" y="230936"/>
                </a:lnTo>
                <a:lnTo>
                  <a:pt x="230621" y="243114"/>
                </a:lnTo>
                <a:lnTo>
                  <a:pt x="216681" y="255380"/>
                </a:lnTo>
                <a:lnTo>
                  <a:pt x="202821" y="267740"/>
                </a:lnTo>
                <a:lnTo>
                  <a:pt x="219243" y="258384"/>
                </a:lnTo>
                <a:lnTo>
                  <a:pt x="234155" y="247001"/>
                </a:lnTo>
                <a:lnTo>
                  <a:pt x="247377" y="233763"/>
                </a:lnTo>
                <a:lnTo>
                  <a:pt x="258735" y="218841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819906" y="4549809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5964" y="0"/>
                </a:moveTo>
                <a:lnTo>
                  <a:pt x="142927" y="0"/>
                </a:lnTo>
                <a:lnTo>
                  <a:pt x="97273" y="6908"/>
                </a:lnTo>
                <a:lnTo>
                  <a:pt x="58148" y="26344"/>
                </a:lnTo>
                <a:lnTo>
                  <a:pt x="27557" y="56373"/>
                </a:lnTo>
                <a:lnTo>
                  <a:pt x="7506" y="95058"/>
                </a:lnTo>
                <a:lnTo>
                  <a:pt x="0" y="140466"/>
                </a:lnTo>
                <a:lnTo>
                  <a:pt x="6614" y="186897"/>
                </a:lnTo>
                <a:lnTo>
                  <a:pt x="26125" y="226623"/>
                </a:lnTo>
                <a:lnTo>
                  <a:pt x="56527" y="257589"/>
                </a:lnTo>
                <a:lnTo>
                  <a:pt x="95816" y="277739"/>
                </a:lnTo>
                <a:lnTo>
                  <a:pt x="141985" y="285017"/>
                </a:lnTo>
                <a:lnTo>
                  <a:pt x="142508" y="285017"/>
                </a:lnTo>
                <a:lnTo>
                  <a:pt x="188651" y="277939"/>
                </a:lnTo>
                <a:lnTo>
                  <a:pt x="227984" y="258047"/>
                </a:lnTo>
                <a:lnTo>
                  <a:pt x="258496" y="227355"/>
                </a:lnTo>
                <a:lnTo>
                  <a:pt x="278177" y="187874"/>
                </a:lnTo>
                <a:lnTo>
                  <a:pt x="285017" y="141618"/>
                </a:lnTo>
                <a:lnTo>
                  <a:pt x="278004" y="96593"/>
                </a:lnTo>
                <a:lnTo>
                  <a:pt x="258642" y="57948"/>
                </a:lnTo>
                <a:lnTo>
                  <a:pt x="228881" y="27654"/>
                </a:lnTo>
                <a:lnTo>
                  <a:pt x="190672" y="7681"/>
                </a:lnTo>
                <a:lnTo>
                  <a:pt x="14596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037627" y="4293639"/>
            <a:ext cx="283210" cy="283210"/>
          </a:xfrm>
          <a:custGeom>
            <a:avLst/>
            <a:gdLst/>
            <a:ahLst/>
            <a:cxnLst/>
            <a:rect l="l" t="t" r="r" b="b"/>
            <a:pathLst>
              <a:path w="283209" h="283210">
                <a:moveTo>
                  <a:pt x="145545" y="52"/>
                </a:moveTo>
                <a:lnTo>
                  <a:pt x="97518" y="6719"/>
                </a:lnTo>
                <a:lnTo>
                  <a:pt x="59121" y="25584"/>
                </a:lnTo>
                <a:lnTo>
                  <a:pt x="28675" y="54654"/>
                </a:lnTo>
                <a:lnTo>
                  <a:pt x="8271" y="91989"/>
                </a:lnTo>
                <a:lnTo>
                  <a:pt x="0" y="135650"/>
                </a:lnTo>
                <a:lnTo>
                  <a:pt x="5733" y="182272"/>
                </a:lnTo>
                <a:lnTo>
                  <a:pt x="24761" y="222559"/>
                </a:lnTo>
                <a:lnTo>
                  <a:pt x="54921" y="254246"/>
                </a:lnTo>
                <a:lnTo>
                  <a:pt x="94053" y="275070"/>
                </a:lnTo>
                <a:lnTo>
                  <a:pt x="139995" y="282766"/>
                </a:lnTo>
                <a:lnTo>
                  <a:pt x="141147" y="282766"/>
                </a:lnTo>
                <a:lnTo>
                  <a:pt x="185895" y="275868"/>
                </a:lnTo>
                <a:lnTo>
                  <a:pt x="224505" y="256530"/>
                </a:lnTo>
                <a:lnTo>
                  <a:pt x="254888" y="226788"/>
                </a:lnTo>
                <a:lnTo>
                  <a:pt x="274953" y="188679"/>
                </a:lnTo>
                <a:lnTo>
                  <a:pt x="282609" y="144236"/>
                </a:lnTo>
                <a:lnTo>
                  <a:pt x="276406" y="99009"/>
                </a:lnTo>
                <a:lnTo>
                  <a:pt x="257537" y="59821"/>
                </a:lnTo>
                <a:lnTo>
                  <a:pt x="228064" y="28828"/>
                </a:lnTo>
                <a:lnTo>
                  <a:pt x="190046" y="8186"/>
                </a:lnTo>
                <a:lnTo>
                  <a:pt x="145545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42048" y="7301133"/>
            <a:ext cx="80311" cy="236024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8426560" y="6362963"/>
            <a:ext cx="268605" cy="283845"/>
          </a:xfrm>
          <a:custGeom>
            <a:avLst/>
            <a:gdLst/>
            <a:ahLst/>
            <a:cxnLst/>
            <a:rect l="l" t="t" r="r" b="b"/>
            <a:pathLst>
              <a:path w="268605" h="283845">
                <a:moveTo>
                  <a:pt x="171061" y="276112"/>
                </a:moveTo>
                <a:lnTo>
                  <a:pt x="122614" y="276112"/>
                </a:lnTo>
                <a:lnTo>
                  <a:pt x="123765" y="278687"/>
                </a:lnTo>
                <a:lnTo>
                  <a:pt x="125860" y="283839"/>
                </a:lnTo>
                <a:lnTo>
                  <a:pt x="159054" y="280227"/>
                </a:lnTo>
                <a:lnTo>
                  <a:pt x="171061" y="276112"/>
                </a:lnTo>
                <a:close/>
              </a:path>
              <a:path w="268605" h="283845">
                <a:moveTo>
                  <a:pt x="127430" y="0"/>
                </a:moveTo>
                <a:lnTo>
                  <a:pt x="126697" y="0"/>
                </a:lnTo>
                <a:lnTo>
                  <a:pt x="93734" y="3549"/>
                </a:lnTo>
                <a:lnTo>
                  <a:pt x="63793" y="13726"/>
                </a:lnTo>
                <a:lnTo>
                  <a:pt x="37583" y="29828"/>
                </a:lnTo>
                <a:lnTo>
                  <a:pt x="15811" y="51150"/>
                </a:lnTo>
                <a:lnTo>
                  <a:pt x="31479" y="81232"/>
                </a:lnTo>
                <a:lnTo>
                  <a:pt x="46765" y="111473"/>
                </a:lnTo>
                <a:lnTo>
                  <a:pt x="61678" y="141860"/>
                </a:lnTo>
                <a:lnTo>
                  <a:pt x="76228" y="172382"/>
                </a:lnTo>
                <a:lnTo>
                  <a:pt x="0" y="208255"/>
                </a:lnTo>
                <a:lnTo>
                  <a:pt x="18710" y="236042"/>
                </a:lnTo>
                <a:lnTo>
                  <a:pt x="43427" y="258357"/>
                </a:lnTo>
                <a:lnTo>
                  <a:pt x="73211" y="274230"/>
                </a:lnTo>
                <a:lnTo>
                  <a:pt x="107117" y="282692"/>
                </a:lnTo>
                <a:lnTo>
                  <a:pt x="122614" y="276112"/>
                </a:lnTo>
                <a:lnTo>
                  <a:pt x="171061" y="276112"/>
                </a:lnTo>
                <a:lnTo>
                  <a:pt x="189195" y="269896"/>
                </a:lnTo>
                <a:lnTo>
                  <a:pt x="215548" y="253561"/>
                </a:lnTo>
                <a:lnTo>
                  <a:pt x="237374" y="231935"/>
                </a:lnTo>
                <a:lnTo>
                  <a:pt x="216893" y="184697"/>
                </a:lnTo>
                <a:lnTo>
                  <a:pt x="195658" y="137897"/>
                </a:lnTo>
                <a:lnTo>
                  <a:pt x="173670" y="91523"/>
                </a:lnTo>
                <a:lnTo>
                  <a:pt x="150927" y="45561"/>
                </a:lnTo>
                <a:lnTo>
                  <a:pt x="127430" y="0"/>
                </a:lnTo>
                <a:close/>
              </a:path>
              <a:path w="268605" h="283845">
                <a:moveTo>
                  <a:pt x="148267" y="1533"/>
                </a:moveTo>
                <a:lnTo>
                  <a:pt x="169742" y="43424"/>
                </a:lnTo>
                <a:lnTo>
                  <a:pt x="190568" y="85673"/>
                </a:lnTo>
                <a:lnTo>
                  <a:pt x="210751" y="128280"/>
                </a:lnTo>
                <a:lnTo>
                  <a:pt x="230295" y="171241"/>
                </a:lnTo>
                <a:lnTo>
                  <a:pt x="249207" y="214553"/>
                </a:lnTo>
                <a:lnTo>
                  <a:pt x="257233" y="198218"/>
                </a:lnTo>
                <a:lnTo>
                  <a:pt x="263159" y="180658"/>
                </a:lnTo>
                <a:lnTo>
                  <a:pt x="266847" y="162011"/>
                </a:lnTo>
                <a:lnTo>
                  <a:pt x="268159" y="142419"/>
                </a:lnTo>
                <a:lnTo>
                  <a:pt x="259291" y="91029"/>
                </a:lnTo>
                <a:lnTo>
                  <a:pt x="234364" y="48364"/>
                </a:lnTo>
                <a:lnTo>
                  <a:pt x="196361" y="17505"/>
                </a:lnTo>
                <a:lnTo>
                  <a:pt x="148267" y="1533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219581" y="4680485"/>
            <a:ext cx="281305" cy="281305"/>
          </a:xfrm>
          <a:custGeom>
            <a:avLst/>
            <a:gdLst/>
            <a:ahLst/>
            <a:cxnLst/>
            <a:rect l="l" t="t" r="r" b="b"/>
            <a:pathLst>
              <a:path w="281305" h="281304">
                <a:moveTo>
                  <a:pt x="141461" y="0"/>
                </a:moveTo>
                <a:lnTo>
                  <a:pt x="140519" y="0"/>
                </a:lnTo>
                <a:lnTo>
                  <a:pt x="96322" y="7091"/>
                </a:lnTo>
                <a:lnTo>
                  <a:pt x="57869" y="26850"/>
                </a:lnTo>
                <a:lnTo>
                  <a:pt x="27463" y="57006"/>
                </a:lnTo>
                <a:lnTo>
                  <a:pt x="7406" y="95286"/>
                </a:lnTo>
                <a:lnTo>
                  <a:pt x="0" y="139419"/>
                </a:lnTo>
                <a:lnTo>
                  <a:pt x="6855" y="183876"/>
                </a:lnTo>
                <a:lnTo>
                  <a:pt x="26522" y="222585"/>
                </a:lnTo>
                <a:lnTo>
                  <a:pt x="56708" y="253217"/>
                </a:lnTo>
                <a:lnTo>
                  <a:pt x="95122" y="273443"/>
                </a:lnTo>
                <a:lnTo>
                  <a:pt x="139472" y="280933"/>
                </a:lnTo>
                <a:lnTo>
                  <a:pt x="140414" y="280933"/>
                </a:lnTo>
                <a:lnTo>
                  <a:pt x="184571" y="273842"/>
                </a:lnTo>
                <a:lnTo>
                  <a:pt x="223018" y="254079"/>
                </a:lnTo>
                <a:lnTo>
                  <a:pt x="253439" y="223916"/>
                </a:lnTo>
                <a:lnTo>
                  <a:pt x="273517" y="185620"/>
                </a:lnTo>
                <a:lnTo>
                  <a:pt x="280933" y="141461"/>
                </a:lnTo>
                <a:lnTo>
                  <a:pt x="274068" y="97005"/>
                </a:lnTo>
                <a:lnTo>
                  <a:pt x="254381" y="58299"/>
                </a:lnTo>
                <a:lnTo>
                  <a:pt x="224179" y="27674"/>
                </a:lnTo>
                <a:lnTo>
                  <a:pt x="185771" y="7464"/>
                </a:lnTo>
                <a:lnTo>
                  <a:pt x="141461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642980" y="4167988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59" h="276860">
                <a:moveTo>
                  <a:pt x="141356" y="0"/>
                </a:moveTo>
                <a:lnTo>
                  <a:pt x="138006" y="0"/>
                </a:lnTo>
                <a:lnTo>
                  <a:pt x="96342" y="6937"/>
                </a:lnTo>
                <a:lnTo>
                  <a:pt x="59211" y="26170"/>
                </a:lnTo>
                <a:lnTo>
                  <a:pt x="29112" y="55332"/>
                </a:lnTo>
                <a:lnTo>
                  <a:pt x="8542" y="92056"/>
                </a:lnTo>
                <a:lnTo>
                  <a:pt x="0" y="133974"/>
                </a:lnTo>
                <a:lnTo>
                  <a:pt x="5930" y="177693"/>
                </a:lnTo>
                <a:lnTo>
                  <a:pt x="25507" y="216715"/>
                </a:lnTo>
                <a:lnTo>
                  <a:pt x="55939" y="248165"/>
                </a:lnTo>
                <a:lnTo>
                  <a:pt x="94439" y="269168"/>
                </a:lnTo>
                <a:lnTo>
                  <a:pt x="138425" y="276850"/>
                </a:lnTo>
                <a:lnTo>
                  <a:pt x="180976" y="269704"/>
                </a:lnTo>
                <a:lnTo>
                  <a:pt x="218611" y="249937"/>
                </a:lnTo>
                <a:lnTo>
                  <a:pt x="248804" y="220058"/>
                </a:lnTo>
                <a:lnTo>
                  <a:pt x="269024" y="182575"/>
                </a:lnTo>
                <a:lnTo>
                  <a:pt x="276745" y="139995"/>
                </a:lnTo>
                <a:lnTo>
                  <a:pt x="270153" y="97501"/>
                </a:lnTo>
                <a:lnTo>
                  <a:pt x="250801" y="59648"/>
                </a:lnTo>
                <a:lnTo>
                  <a:pt x="221205" y="29043"/>
                </a:lnTo>
                <a:lnTo>
                  <a:pt x="183884" y="8292"/>
                </a:lnTo>
                <a:lnTo>
                  <a:pt x="141356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216217" y="4577295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59" h="276860">
                <a:moveTo>
                  <a:pt x="138739" y="0"/>
                </a:moveTo>
                <a:lnTo>
                  <a:pt x="136435" y="0"/>
                </a:lnTo>
                <a:lnTo>
                  <a:pt x="93819" y="7922"/>
                </a:lnTo>
                <a:lnTo>
                  <a:pt x="56354" y="28350"/>
                </a:lnTo>
                <a:lnTo>
                  <a:pt x="26554" y="58721"/>
                </a:lnTo>
                <a:lnTo>
                  <a:pt x="6931" y="96476"/>
                </a:lnTo>
                <a:lnTo>
                  <a:pt x="0" y="139053"/>
                </a:lnTo>
                <a:lnTo>
                  <a:pt x="7403" y="181594"/>
                </a:lnTo>
                <a:lnTo>
                  <a:pt x="27411" y="219188"/>
                </a:lnTo>
                <a:lnTo>
                  <a:pt x="57477" y="249285"/>
                </a:lnTo>
                <a:lnTo>
                  <a:pt x="95052" y="269337"/>
                </a:lnTo>
                <a:lnTo>
                  <a:pt x="137587" y="276797"/>
                </a:lnTo>
                <a:lnTo>
                  <a:pt x="138529" y="276797"/>
                </a:lnTo>
                <a:lnTo>
                  <a:pt x="182056" y="269239"/>
                </a:lnTo>
                <a:lnTo>
                  <a:pt x="220435" y="248444"/>
                </a:lnTo>
                <a:lnTo>
                  <a:pt x="250884" y="217235"/>
                </a:lnTo>
                <a:lnTo>
                  <a:pt x="270617" y="178435"/>
                </a:lnTo>
                <a:lnTo>
                  <a:pt x="276850" y="134865"/>
                </a:lnTo>
                <a:lnTo>
                  <a:pt x="268538" y="92773"/>
                </a:lnTo>
                <a:lnTo>
                  <a:pt x="248047" y="55819"/>
                </a:lnTo>
                <a:lnTo>
                  <a:pt x="217902" y="26423"/>
                </a:lnTo>
                <a:lnTo>
                  <a:pt x="180625" y="7009"/>
                </a:lnTo>
                <a:lnTo>
                  <a:pt x="138739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38980" y="7595198"/>
            <a:ext cx="188790" cy="177717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4732536" y="4309973"/>
            <a:ext cx="273685" cy="273685"/>
          </a:xfrm>
          <a:custGeom>
            <a:avLst/>
            <a:gdLst/>
            <a:ahLst/>
            <a:cxnLst/>
            <a:rect l="l" t="t" r="r" b="b"/>
            <a:pathLst>
              <a:path w="273684" h="273685">
                <a:moveTo>
                  <a:pt x="137168" y="0"/>
                </a:moveTo>
                <a:lnTo>
                  <a:pt x="91128" y="8326"/>
                </a:lnTo>
                <a:lnTo>
                  <a:pt x="54778" y="28368"/>
                </a:lnTo>
                <a:lnTo>
                  <a:pt x="25972" y="57917"/>
                </a:lnTo>
                <a:lnTo>
                  <a:pt x="6962" y="94659"/>
                </a:lnTo>
                <a:lnTo>
                  <a:pt x="0" y="136278"/>
                </a:lnTo>
                <a:lnTo>
                  <a:pt x="7002" y="178910"/>
                </a:lnTo>
                <a:lnTo>
                  <a:pt x="26696" y="216474"/>
                </a:lnTo>
                <a:lnTo>
                  <a:pt x="56542" y="246438"/>
                </a:lnTo>
                <a:lnTo>
                  <a:pt x="94003" y="266273"/>
                </a:lnTo>
                <a:lnTo>
                  <a:pt x="136540" y="273447"/>
                </a:lnTo>
                <a:lnTo>
                  <a:pt x="137692" y="273447"/>
                </a:lnTo>
                <a:lnTo>
                  <a:pt x="180502" y="265810"/>
                </a:lnTo>
                <a:lnTo>
                  <a:pt x="218021" y="245463"/>
                </a:lnTo>
                <a:lnTo>
                  <a:pt x="247694" y="215023"/>
                </a:lnTo>
                <a:lnTo>
                  <a:pt x="266968" y="177109"/>
                </a:lnTo>
                <a:lnTo>
                  <a:pt x="273290" y="134341"/>
                </a:lnTo>
                <a:lnTo>
                  <a:pt x="265426" y="92364"/>
                </a:lnTo>
                <a:lnTo>
                  <a:pt x="245383" y="55547"/>
                </a:lnTo>
                <a:lnTo>
                  <a:pt x="215661" y="26284"/>
                </a:lnTo>
                <a:lnTo>
                  <a:pt x="178757" y="6970"/>
                </a:lnTo>
                <a:lnTo>
                  <a:pt x="137168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623442" y="4815455"/>
            <a:ext cx="268605" cy="268605"/>
          </a:xfrm>
          <a:custGeom>
            <a:avLst/>
            <a:gdLst/>
            <a:ahLst/>
            <a:cxnLst/>
            <a:rect l="l" t="t" r="r" b="b"/>
            <a:pathLst>
              <a:path w="268605" h="268604">
                <a:moveTo>
                  <a:pt x="135597" y="0"/>
                </a:moveTo>
                <a:lnTo>
                  <a:pt x="134132" y="0"/>
                </a:lnTo>
                <a:lnTo>
                  <a:pt x="92197" y="6598"/>
                </a:lnTo>
                <a:lnTo>
                  <a:pt x="55736" y="25046"/>
                </a:lnTo>
                <a:lnTo>
                  <a:pt x="26828" y="53319"/>
                </a:lnTo>
                <a:lnTo>
                  <a:pt x="7556" y="89396"/>
                </a:lnTo>
                <a:lnTo>
                  <a:pt x="0" y="131252"/>
                </a:lnTo>
                <a:lnTo>
                  <a:pt x="6098" y="174532"/>
                </a:lnTo>
                <a:lnTo>
                  <a:pt x="24786" y="212139"/>
                </a:lnTo>
                <a:lnTo>
                  <a:pt x="53828" y="241808"/>
                </a:lnTo>
                <a:lnTo>
                  <a:pt x="90987" y="261272"/>
                </a:lnTo>
                <a:lnTo>
                  <a:pt x="134027" y="268264"/>
                </a:lnTo>
                <a:lnTo>
                  <a:pt x="135702" y="268264"/>
                </a:lnTo>
                <a:lnTo>
                  <a:pt x="177846" y="261073"/>
                </a:lnTo>
                <a:lnTo>
                  <a:pt x="214291" y="241929"/>
                </a:lnTo>
                <a:lnTo>
                  <a:pt x="242930" y="212961"/>
                </a:lnTo>
                <a:lnTo>
                  <a:pt x="261658" y="176301"/>
                </a:lnTo>
                <a:lnTo>
                  <a:pt x="268368" y="134079"/>
                </a:lnTo>
                <a:lnTo>
                  <a:pt x="261607" y="91864"/>
                </a:lnTo>
                <a:lnTo>
                  <a:pt x="242848" y="55219"/>
                </a:lnTo>
                <a:lnTo>
                  <a:pt x="214193" y="26275"/>
                </a:lnTo>
                <a:lnTo>
                  <a:pt x="177742" y="7159"/>
                </a:lnTo>
                <a:lnTo>
                  <a:pt x="135597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676918" y="6895612"/>
            <a:ext cx="269240" cy="271145"/>
          </a:xfrm>
          <a:custGeom>
            <a:avLst/>
            <a:gdLst/>
            <a:ahLst/>
            <a:cxnLst/>
            <a:rect l="l" t="t" r="r" b="b"/>
            <a:pathLst>
              <a:path w="269240" h="271145">
                <a:moveTo>
                  <a:pt x="97693" y="4806"/>
                </a:moveTo>
                <a:lnTo>
                  <a:pt x="63051" y="19911"/>
                </a:lnTo>
                <a:lnTo>
                  <a:pt x="34082" y="43690"/>
                </a:lnTo>
                <a:lnTo>
                  <a:pt x="12496" y="74479"/>
                </a:lnTo>
                <a:lnTo>
                  <a:pt x="0" y="110614"/>
                </a:lnTo>
                <a:lnTo>
                  <a:pt x="4279" y="126303"/>
                </a:lnTo>
                <a:lnTo>
                  <a:pt x="8481" y="142012"/>
                </a:lnTo>
                <a:lnTo>
                  <a:pt x="12604" y="157739"/>
                </a:lnTo>
                <a:lnTo>
                  <a:pt x="16648" y="173481"/>
                </a:lnTo>
                <a:lnTo>
                  <a:pt x="4083" y="176633"/>
                </a:lnTo>
                <a:lnTo>
                  <a:pt x="23184" y="214041"/>
                </a:lnTo>
                <a:lnTo>
                  <a:pt x="52524" y="243867"/>
                </a:lnTo>
                <a:lnTo>
                  <a:pt x="89737" y="263665"/>
                </a:lnTo>
                <a:lnTo>
                  <a:pt x="132456" y="270991"/>
                </a:lnTo>
                <a:lnTo>
                  <a:pt x="132770" y="271012"/>
                </a:lnTo>
                <a:lnTo>
                  <a:pt x="133294" y="271012"/>
                </a:lnTo>
                <a:lnTo>
                  <a:pt x="141324" y="270769"/>
                </a:lnTo>
                <a:lnTo>
                  <a:pt x="149236" y="270049"/>
                </a:lnTo>
                <a:lnTo>
                  <a:pt x="157030" y="268865"/>
                </a:lnTo>
                <a:lnTo>
                  <a:pt x="164707" y="267232"/>
                </a:lnTo>
                <a:lnTo>
                  <a:pt x="153083" y="214024"/>
                </a:lnTo>
                <a:lnTo>
                  <a:pt x="140575" y="161181"/>
                </a:lnTo>
                <a:lnTo>
                  <a:pt x="127177" y="108700"/>
                </a:lnTo>
                <a:lnTo>
                  <a:pt x="112885" y="56576"/>
                </a:lnTo>
                <a:lnTo>
                  <a:pt x="97693" y="4806"/>
                </a:lnTo>
                <a:close/>
              </a:path>
              <a:path w="269240" h="271145">
                <a:moveTo>
                  <a:pt x="133922" y="0"/>
                </a:moveTo>
                <a:lnTo>
                  <a:pt x="127011" y="0"/>
                </a:lnTo>
                <a:lnTo>
                  <a:pt x="121043" y="408"/>
                </a:lnTo>
                <a:lnTo>
                  <a:pt x="115075" y="1204"/>
                </a:lnTo>
                <a:lnTo>
                  <a:pt x="130163" y="52623"/>
                </a:lnTo>
                <a:lnTo>
                  <a:pt x="144388" y="104411"/>
                </a:lnTo>
                <a:lnTo>
                  <a:pt x="157738" y="156554"/>
                </a:lnTo>
                <a:lnTo>
                  <a:pt x="170203" y="209038"/>
                </a:lnTo>
                <a:lnTo>
                  <a:pt x="181774" y="261850"/>
                </a:lnTo>
                <a:lnTo>
                  <a:pt x="215880" y="242382"/>
                </a:lnTo>
                <a:lnTo>
                  <a:pt x="243055" y="214170"/>
                </a:lnTo>
                <a:lnTo>
                  <a:pt x="261317" y="179117"/>
                </a:lnTo>
                <a:lnTo>
                  <a:pt x="268682" y="139126"/>
                </a:lnTo>
                <a:lnTo>
                  <a:pt x="262769" y="95975"/>
                </a:lnTo>
                <a:lnTo>
                  <a:pt x="243894" y="57970"/>
                </a:lnTo>
                <a:lnTo>
                  <a:pt x="214499" y="27628"/>
                </a:lnTo>
                <a:lnTo>
                  <a:pt x="177028" y="7466"/>
                </a:lnTo>
                <a:lnTo>
                  <a:pt x="13392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796260" y="6291284"/>
            <a:ext cx="264160" cy="263525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32456" y="0"/>
                </a:moveTo>
                <a:lnTo>
                  <a:pt x="131723" y="0"/>
                </a:lnTo>
                <a:lnTo>
                  <a:pt x="80809" y="9646"/>
                </a:lnTo>
                <a:lnTo>
                  <a:pt x="39475" y="36282"/>
                </a:lnTo>
                <a:lnTo>
                  <a:pt x="11334" y="76449"/>
                </a:lnTo>
                <a:lnTo>
                  <a:pt x="0" y="126692"/>
                </a:lnTo>
                <a:lnTo>
                  <a:pt x="5227" y="169774"/>
                </a:lnTo>
                <a:lnTo>
                  <a:pt x="22541" y="207001"/>
                </a:lnTo>
                <a:lnTo>
                  <a:pt x="50059" y="236367"/>
                </a:lnTo>
                <a:lnTo>
                  <a:pt x="85894" y="255865"/>
                </a:lnTo>
                <a:lnTo>
                  <a:pt x="128163" y="263489"/>
                </a:lnTo>
                <a:lnTo>
                  <a:pt x="131514" y="263531"/>
                </a:lnTo>
                <a:lnTo>
                  <a:pt x="145146" y="262885"/>
                </a:lnTo>
                <a:lnTo>
                  <a:pt x="158345" y="260984"/>
                </a:lnTo>
                <a:lnTo>
                  <a:pt x="171035" y="257888"/>
                </a:lnTo>
                <a:lnTo>
                  <a:pt x="183135" y="253651"/>
                </a:lnTo>
                <a:lnTo>
                  <a:pt x="201219" y="213533"/>
                </a:lnTo>
                <a:lnTo>
                  <a:pt x="219823" y="173730"/>
                </a:lnTo>
                <a:lnTo>
                  <a:pt x="238957" y="134233"/>
                </a:lnTo>
                <a:lnTo>
                  <a:pt x="258630" y="95033"/>
                </a:lnTo>
                <a:lnTo>
                  <a:pt x="241183" y="56737"/>
                </a:lnTo>
                <a:lnTo>
                  <a:pt x="212977" y="26741"/>
                </a:lnTo>
                <a:lnTo>
                  <a:pt x="176054" y="7133"/>
                </a:lnTo>
                <a:lnTo>
                  <a:pt x="132456" y="0"/>
                </a:lnTo>
                <a:close/>
              </a:path>
              <a:path w="264159" h="263525">
                <a:moveTo>
                  <a:pt x="263342" y="125095"/>
                </a:moveTo>
                <a:lnTo>
                  <a:pt x="249283" y="153505"/>
                </a:lnTo>
                <a:lnTo>
                  <a:pt x="235529" y="182057"/>
                </a:lnTo>
                <a:lnTo>
                  <a:pt x="222069" y="210769"/>
                </a:lnTo>
                <a:lnTo>
                  <a:pt x="208894" y="239662"/>
                </a:lnTo>
                <a:lnTo>
                  <a:pt x="231215" y="219662"/>
                </a:lnTo>
                <a:lnTo>
                  <a:pt x="248303" y="194843"/>
                </a:lnTo>
                <a:lnTo>
                  <a:pt x="259326" y="165986"/>
                </a:lnTo>
                <a:lnTo>
                  <a:pt x="263447" y="133870"/>
                </a:lnTo>
                <a:lnTo>
                  <a:pt x="263552" y="130927"/>
                </a:lnTo>
                <a:lnTo>
                  <a:pt x="263342" y="125095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696650" y="4841213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59" h="264160">
                <a:moveTo>
                  <a:pt x="133608" y="0"/>
                </a:moveTo>
                <a:lnTo>
                  <a:pt x="131933" y="0"/>
                </a:lnTo>
                <a:lnTo>
                  <a:pt x="89563" y="6494"/>
                </a:lnTo>
                <a:lnTo>
                  <a:pt x="53300" y="24739"/>
                </a:lnTo>
                <a:lnTo>
                  <a:pt x="25029" y="52878"/>
                </a:lnTo>
                <a:lnTo>
                  <a:pt x="6634" y="89054"/>
                </a:lnTo>
                <a:lnTo>
                  <a:pt x="0" y="131409"/>
                </a:lnTo>
                <a:lnTo>
                  <a:pt x="9626" y="182514"/>
                </a:lnTo>
                <a:lnTo>
                  <a:pt x="36333" y="223998"/>
                </a:lnTo>
                <a:lnTo>
                  <a:pt x="76627" y="252210"/>
                </a:lnTo>
                <a:lnTo>
                  <a:pt x="127011" y="263499"/>
                </a:lnTo>
                <a:lnTo>
                  <a:pt x="131514" y="263552"/>
                </a:lnTo>
                <a:lnTo>
                  <a:pt x="182890" y="253783"/>
                </a:lnTo>
                <a:lnTo>
                  <a:pt x="224469" y="226792"/>
                </a:lnTo>
                <a:lnTo>
                  <a:pt x="252580" y="186048"/>
                </a:lnTo>
                <a:lnTo>
                  <a:pt x="263552" y="135022"/>
                </a:lnTo>
                <a:lnTo>
                  <a:pt x="257848" y="92075"/>
                </a:lnTo>
                <a:lnTo>
                  <a:pt x="240112" y="55136"/>
                </a:lnTo>
                <a:lnTo>
                  <a:pt x="212233" y="26169"/>
                </a:lnTo>
                <a:lnTo>
                  <a:pt x="176102" y="7136"/>
                </a:lnTo>
                <a:lnTo>
                  <a:pt x="133608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551267" y="5988770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4" h="260985">
                <a:moveTo>
                  <a:pt x="130153" y="0"/>
                </a:moveTo>
                <a:lnTo>
                  <a:pt x="78880" y="9929"/>
                </a:lnTo>
                <a:lnTo>
                  <a:pt x="37760" y="37147"/>
                </a:lnTo>
                <a:lnTo>
                  <a:pt x="10246" y="78032"/>
                </a:lnTo>
                <a:lnTo>
                  <a:pt x="0" y="128964"/>
                </a:lnTo>
                <a:lnTo>
                  <a:pt x="6190" y="171270"/>
                </a:lnTo>
                <a:lnTo>
                  <a:pt x="24242" y="207452"/>
                </a:lnTo>
                <a:lnTo>
                  <a:pt x="52245" y="235627"/>
                </a:lnTo>
                <a:lnTo>
                  <a:pt x="88290" y="253913"/>
                </a:lnTo>
                <a:lnTo>
                  <a:pt x="130467" y="260426"/>
                </a:lnTo>
                <a:lnTo>
                  <a:pt x="133294" y="260405"/>
                </a:lnTo>
                <a:lnTo>
                  <a:pt x="183960" y="249517"/>
                </a:lnTo>
                <a:lnTo>
                  <a:pt x="224417" y="221442"/>
                </a:lnTo>
                <a:lnTo>
                  <a:pt x="251091" y="179880"/>
                </a:lnTo>
                <a:lnTo>
                  <a:pt x="260410" y="128535"/>
                </a:lnTo>
                <a:lnTo>
                  <a:pt x="250026" y="77704"/>
                </a:lnTo>
                <a:lnTo>
                  <a:pt x="222414" y="36936"/>
                </a:lnTo>
                <a:lnTo>
                  <a:pt x="181236" y="9834"/>
                </a:lnTo>
                <a:lnTo>
                  <a:pt x="130153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25784" y="5894532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5" h="262254">
                <a:moveTo>
                  <a:pt x="132770" y="0"/>
                </a:moveTo>
                <a:lnTo>
                  <a:pt x="131095" y="0"/>
                </a:lnTo>
                <a:lnTo>
                  <a:pt x="88622" y="6508"/>
                </a:lnTo>
                <a:lnTo>
                  <a:pt x="52411" y="24803"/>
                </a:lnTo>
                <a:lnTo>
                  <a:pt x="24327" y="53037"/>
                </a:lnTo>
                <a:lnTo>
                  <a:pt x="6235" y="89362"/>
                </a:lnTo>
                <a:lnTo>
                  <a:pt x="0" y="131933"/>
                </a:lnTo>
                <a:lnTo>
                  <a:pt x="10070" y="182938"/>
                </a:lnTo>
                <a:lnTo>
                  <a:pt x="37289" y="223948"/>
                </a:lnTo>
                <a:lnTo>
                  <a:pt x="78114" y="251412"/>
                </a:lnTo>
                <a:lnTo>
                  <a:pt x="129001" y="261777"/>
                </a:lnTo>
                <a:lnTo>
                  <a:pt x="130676" y="261798"/>
                </a:lnTo>
                <a:lnTo>
                  <a:pt x="173139" y="255286"/>
                </a:lnTo>
                <a:lnTo>
                  <a:pt x="209330" y="236987"/>
                </a:lnTo>
                <a:lnTo>
                  <a:pt x="237399" y="208753"/>
                </a:lnTo>
                <a:lnTo>
                  <a:pt x="255496" y="172436"/>
                </a:lnTo>
                <a:lnTo>
                  <a:pt x="261772" y="129891"/>
                </a:lnTo>
                <a:lnTo>
                  <a:pt x="251657" y="78858"/>
                </a:lnTo>
                <a:lnTo>
                  <a:pt x="224443" y="37832"/>
                </a:lnTo>
                <a:lnTo>
                  <a:pt x="183642" y="10363"/>
                </a:lnTo>
                <a:lnTo>
                  <a:pt x="13277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669771" y="6679299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5" h="259715">
                <a:moveTo>
                  <a:pt x="131514" y="0"/>
                </a:moveTo>
                <a:lnTo>
                  <a:pt x="129838" y="0"/>
                </a:lnTo>
                <a:lnTo>
                  <a:pt x="79734" y="9623"/>
                </a:lnTo>
                <a:lnTo>
                  <a:pt x="38886" y="36113"/>
                </a:lnTo>
                <a:lnTo>
                  <a:pt x="11054" y="75897"/>
                </a:lnTo>
                <a:lnTo>
                  <a:pt x="0" y="125404"/>
                </a:lnTo>
                <a:lnTo>
                  <a:pt x="5560" y="168090"/>
                </a:lnTo>
                <a:lnTo>
                  <a:pt x="23298" y="204876"/>
                </a:lnTo>
                <a:lnTo>
                  <a:pt x="51220" y="233703"/>
                </a:lnTo>
                <a:lnTo>
                  <a:pt x="87328" y="252511"/>
                </a:lnTo>
                <a:lnTo>
                  <a:pt x="129629" y="259238"/>
                </a:lnTo>
                <a:lnTo>
                  <a:pt x="139823" y="258858"/>
                </a:lnTo>
                <a:lnTo>
                  <a:pt x="149668" y="257765"/>
                </a:lnTo>
                <a:lnTo>
                  <a:pt x="159257" y="255981"/>
                </a:lnTo>
                <a:lnTo>
                  <a:pt x="168581" y="253531"/>
                </a:lnTo>
                <a:lnTo>
                  <a:pt x="183773" y="202664"/>
                </a:lnTo>
                <a:lnTo>
                  <a:pt x="199810" y="152198"/>
                </a:lnTo>
                <a:lnTo>
                  <a:pt x="216672" y="102105"/>
                </a:lnTo>
                <a:lnTo>
                  <a:pt x="234338" y="52354"/>
                </a:lnTo>
                <a:lnTo>
                  <a:pt x="214736" y="31067"/>
                </a:lnTo>
                <a:lnTo>
                  <a:pt x="190687" y="14724"/>
                </a:lnTo>
                <a:lnTo>
                  <a:pt x="162967" y="4112"/>
                </a:lnTo>
                <a:lnTo>
                  <a:pt x="132351" y="20"/>
                </a:lnTo>
                <a:lnTo>
                  <a:pt x="131514" y="0"/>
                </a:lnTo>
                <a:close/>
              </a:path>
              <a:path w="259715" h="259715">
                <a:moveTo>
                  <a:pt x="246170" y="71987"/>
                </a:moveTo>
                <a:lnTo>
                  <a:pt x="230971" y="115219"/>
                </a:lnTo>
                <a:lnTo>
                  <a:pt x="216629" y="158003"/>
                </a:lnTo>
                <a:lnTo>
                  <a:pt x="202776" y="201419"/>
                </a:lnTo>
                <a:lnTo>
                  <a:pt x="189523" y="245123"/>
                </a:lnTo>
                <a:lnTo>
                  <a:pt x="217838" y="225512"/>
                </a:lnTo>
                <a:lnTo>
                  <a:pt x="239744" y="199092"/>
                </a:lnTo>
                <a:lnTo>
                  <a:pt x="253972" y="167139"/>
                </a:lnTo>
                <a:lnTo>
                  <a:pt x="259259" y="130927"/>
                </a:lnTo>
                <a:lnTo>
                  <a:pt x="258450" y="115219"/>
                </a:lnTo>
                <a:lnTo>
                  <a:pt x="255934" y="100093"/>
                </a:lnTo>
                <a:lnTo>
                  <a:pt x="251808" y="85648"/>
                </a:lnTo>
                <a:lnTo>
                  <a:pt x="246170" y="71987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282271" y="5462503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4" h="260985">
                <a:moveTo>
                  <a:pt x="131514" y="0"/>
                </a:moveTo>
                <a:lnTo>
                  <a:pt x="130362" y="0"/>
                </a:lnTo>
                <a:lnTo>
                  <a:pt x="79469" y="9729"/>
                </a:lnTo>
                <a:lnTo>
                  <a:pt x="38362" y="36569"/>
                </a:lnTo>
                <a:lnTo>
                  <a:pt x="10665" y="76995"/>
                </a:lnTo>
                <a:lnTo>
                  <a:pt x="0" y="127483"/>
                </a:lnTo>
                <a:lnTo>
                  <a:pt x="8964" y="178940"/>
                </a:lnTo>
                <a:lnTo>
                  <a:pt x="35352" y="220772"/>
                </a:lnTo>
                <a:lnTo>
                  <a:pt x="75581" y="249204"/>
                </a:lnTo>
                <a:lnTo>
                  <a:pt x="126069" y="260463"/>
                </a:lnTo>
                <a:lnTo>
                  <a:pt x="129838" y="260515"/>
                </a:lnTo>
                <a:lnTo>
                  <a:pt x="181442" y="250555"/>
                </a:lnTo>
                <a:lnTo>
                  <a:pt x="222885" y="223082"/>
                </a:lnTo>
                <a:lnTo>
                  <a:pt x="250448" y="181709"/>
                </a:lnTo>
                <a:lnTo>
                  <a:pt x="260410" y="130048"/>
                </a:lnTo>
                <a:lnTo>
                  <a:pt x="250489" y="78983"/>
                </a:lnTo>
                <a:lnTo>
                  <a:pt x="223291" y="37852"/>
                </a:lnTo>
                <a:lnTo>
                  <a:pt x="182429" y="10307"/>
                </a:lnTo>
                <a:lnTo>
                  <a:pt x="13151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266865" y="4049196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2" y="0"/>
                </a:moveTo>
                <a:lnTo>
                  <a:pt x="127744" y="0"/>
                </a:lnTo>
                <a:lnTo>
                  <a:pt x="78747" y="9971"/>
                </a:lnTo>
                <a:lnTo>
                  <a:pt x="38506" y="36693"/>
                </a:lnTo>
                <a:lnTo>
                  <a:pt x="10948" y="76325"/>
                </a:lnTo>
                <a:lnTo>
                  <a:pt x="0" y="125022"/>
                </a:lnTo>
                <a:lnTo>
                  <a:pt x="8911" y="175774"/>
                </a:lnTo>
                <a:lnTo>
                  <a:pt x="35718" y="217578"/>
                </a:lnTo>
                <a:lnTo>
                  <a:pt x="76288" y="246140"/>
                </a:lnTo>
                <a:lnTo>
                  <a:pt x="126488" y="257164"/>
                </a:lnTo>
                <a:lnTo>
                  <a:pt x="128477" y="257164"/>
                </a:lnTo>
                <a:lnTo>
                  <a:pt x="178446" y="247155"/>
                </a:lnTo>
                <a:lnTo>
                  <a:pt x="219286" y="219810"/>
                </a:lnTo>
                <a:lnTo>
                  <a:pt x="246893" y="179153"/>
                </a:lnTo>
                <a:lnTo>
                  <a:pt x="257164" y="129210"/>
                </a:lnTo>
                <a:lnTo>
                  <a:pt x="247233" y="78872"/>
                </a:lnTo>
                <a:lnTo>
                  <a:pt x="219731" y="37806"/>
                </a:lnTo>
                <a:lnTo>
                  <a:pt x="178800" y="10139"/>
                </a:lnTo>
                <a:lnTo>
                  <a:pt x="12858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67668" y="8566472"/>
            <a:ext cx="199156" cy="207066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13056669" y="5510931"/>
            <a:ext cx="257175" cy="257810"/>
          </a:xfrm>
          <a:custGeom>
            <a:avLst/>
            <a:gdLst/>
            <a:ahLst/>
            <a:cxnLst/>
            <a:rect l="l" t="t" r="r" b="b"/>
            <a:pathLst>
              <a:path w="257175" h="257810">
                <a:moveTo>
                  <a:pt x="129315" y="0"/>
                </a:moveTo>
                <a:lnTo>
                  <a:pt x="128582" y="0"/>
                </a:lnTo>
                <a:lnTo>
                  <a:pt x="79748" y="9608"/>
                </a:lnTo>
                <a:lnTo>
                  <a:pt x="39396" y="35915"/>
                </a:lnTo>
                <a:lnTo>
                  <a:pt x="11491" y="75140"/>
                </a:lnTo>
                <a:lnTo>
                  <a:pt x="0" y="123504"/>
                </a:lnTo>
                <a:lnTo>
                  <a:pt x="8373" y="174353"/>
                </a:lnTo>
                <a:lnTo>
                  <a:pt x="34710" y="216485"/>
                </a:lnTo>
                <a:lnTo>
                  <a:pt x="74948" y="245542"/>
                </a:lnTo>
                <a:lnTo>
                  <a:pt x="125022" y="257164"/>
                </a:lnTo>
                <a:lnTo>
                  <a:pt x="128477" y="257217"/>
                </a:lnTo>
                <a:lnTo>
                  <a:pt x="178019" y="247356"/>
                </a:lnTo>
                <a:lnTo>
                  <a:pt x="218697" y="220385"/>
                </a:lnTo>
                <a:lnTo>
                  <a:pt x="246437" y="180221"/>
                </a:lnTo>
                <a:lnTo>
                  <a:pt x="257164" y="130781"/>
                </a:lnTo>
                <a:lnTo>
                  <a:pt x="247746" y="80124"/>
                </a:lnTo>
                <a:lnTo>
                  <a:pt x="220529" y="38631"/>
                </a:lnTo>
                <a:lnTo>
                  <a:pt x="179668" y="10517"/>
                </a:lnTo>
                <a:lnTo>
                  <a:pt x="129315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017357" y="4951995"/>
            <a:ext cx="252348" cy="25240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11221" y="9088644"/>
            <a:ext cx="188685" cy="197046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45481" y="7081281"/>
            <a:ext cx="250672" cy="25048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812516" y="6507267"/>
            <a:ext cx="252138" cy="252463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66907" y="9791953"/>
            <a:ext cx="66280" cy="101153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2532" y="4043489"/>
            <a:ext cx="245228" cy="24517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826443" y="7819196"/>
            <a:ext cx="247950" cy="24808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704980" y="8216823"/>
            <a:ext cx="240830" cy="248070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68488" y="4172124"/>
            <a:ext cx="245123" cy="245175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960783" y="7439030"/>
            <a:ext cx="236537" cy="236621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838741" y="4468764"/>
            <a:ext cx="236642" cy="236642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188931" y="3918414"/>
            <a:ext cx="237479" cy="238107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192791" y="5120786"/>
            <a:ext cx="242191" cy="242191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17470254" y="10016527"/>
            <a:ext cx="46355" cy="80645"/>
          </a:xfrm>
          <a:custGeom>
            <a:avLst/>
            <a:gdLst/>
            <a:ahLst/>
            <a:cxnLst/>
            <a:rect l="l" t="t" r="r" b="b"/>
            <a:pathLst>
              <a:path w="46355" h="80645">
                <a:moveTo>
                  <a:pt x="41988" y="0"/>
                </a:moveTo>
                <a:lnTo>
                  <a:pt x="21072" y="15786"/>
                </a:lnTo>
                <a:lnTo>
                  <a:pt x="0" y="31391"/>
                </a:lnTo>
                <a:lnTo>
                  <a:pt x="36124" y="80594"/>
                </a:lnTo>
                <a:lnTo>
                  <a:pt x="40062" y="69981"/>
                </a:lnTo>
                <a:lnTo>
                  <a:pt x="43048" y="58877"/>
                </a:lnTo>
                <a:lnTo>
                  <a:pt x="45032" y="47327"/>
                </a:lnTo>
                <a:lnTo>
                  <a:pt x="45967" y="35381"/>
                </a:lnTo>
                <a:lnTo>
                  <a:pt x="45890" y="26222"/>
                </a:lnTo>
                <a:lnTo>
                  <a:pt x="45194" y="17260"/>
                </a:lnTo>
                <a:lnTo>
                  <a:pt x="43891" y="8513"/>
                </a:lnTo>
                <a:lnTo>
                  <a:pt x="41988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370989" y="4305628"/>
            <a:ext cx="235385" cy="23543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363332" y="4198143"/>
            <a:ext cx="239887" cy="239887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572105" y="8605654"/>
            <a:ext cx="242086" cy="24222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868566" y="9662030"/>
            <a:ext cx="169942" cy="234427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881116" y="3932393"/>
            <a:ext cx="233500" cy="23350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426847" y="7488646"/>
            <a:ext cx="229417" cy="109410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490165" y="9579001"/>
            <a:ext cx="229626" cy="222789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453365" y="9008909"/>
            <a:ext cx="226589" cy="23083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95330" y="3794177"/>
            <a:ext cx="229312" cy="229312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8683723" y="5606635"/>
            <a:ext cx="229102" cy="229364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7764066" y="4441435"/>
            <a:ext cx="221040" cy="221092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9097114" y="7049193"/>
            <a:ext cx="221145" cy="221077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243799" y="10516962"/>
            <a:ext cx="221040" cy="167942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8432109" y="5097802"/>
            <a:ext cx="218003" cy="218056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3333521" y="4735300"/>
            <a:ext cx="218003" cy="21816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8958376" y="6138577"/>
            <a:ext cx="218003" cy="218108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832698" y="8924136"/>
            <a:ext cx="214024" cy="213611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331484" y="9417456"/>
            <a:ext cx="208894" cy="20894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5419635" y="3687374"/>
            <a:ext cx="208894" cy="20894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553963" y="5791603"/>
            <a:ext cx="210150" cy="210255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4552541" y="10351229"/>
            <a:ext cx="212349" cy="212422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939021" y="10480518"/>
            <a:ext cx="211197" cy="21119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2425275" y="6189314"/>
            <a:ext cx="210255" cy="210218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4157475" y="10225086"/>
            <a:ext cx="207323" cy="207412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340789" y="10613283"/>
            <a:ext cx="202821" cy="202936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2299101" y="6577574"/>
            <a:ext cx="205334" cy="205433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2687886" y="5411092"/>
            <a:ext cx="199575" cy="199627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7166702" y="10356029"/>
            <a:ext cx="199575" cy="189523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3108815" y="9457539"/>
            <a:ext cx="199679" cy="199276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8175678" y="4584101"/>
            <a:ext cx="192978" cy="193135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9239833" y="6665576"/>
            <a:ext cx="192978" cy="193098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7696214" y="10080211"/>
            <a:ext cx="192978" cy="193119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3987845" y="4091603"/>
            <a:ext cx="195700" cy="195753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4516521" y="3825066"/>
            <a:ext cx="190884" cy="190884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3768900" y="10105593"/>
            <a:ext cx="189208" cy="189187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2179210" y="6983996"/>
            <a:ext cx="187847" cy="187784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742213" y="3688578"/>
            <a:ext cx="183135" cy="183188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5748212" y="10751717"/>
            <a:ext cx="183135" cy="183240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6659387" y="10610464"/>
            <a:ext cx="185125" cy="185120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3467861" y="4366830"/>
            <a:ext cx="183240" cy="183188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7129427" y="3818470"/>
            <a:ext cx="180622" cy="180675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9127795" y="8377854"/>
            <a:ext cx="183135" cy="183219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2825997" y="5022989"/>
            <a:ext cx="180622" cy="180675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9109574" y="5763489"/>
            <a:ext cx="172769" cy="173031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9257739" y="7981553"/>
            <a:ext cx="180622" cy="180685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9004236" y="8768894"/>
            <a:ext cx="172979" cy="173078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8840578" y="5248897"/>
            <a:ext cx="172455" cy="173188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5041636" y="3578373"/>
            <a:ext cx="169733" cy="169837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8220911" y="9821323"/>
            <a:ext cx="172664" cy="173015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6351333" y="3566645"/>
            <a:ext cx="169733" cy="169785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9393963" y="7591454"/>
            <a:ext cx="165230" cy="165649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7534545" y="3954696"/>
            <a:ext cx="165439" cy="165492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2471872" y="8857201"/>
            <a:ext cx="163869" cy="126901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3396450" y="9990350"/>
            <a:ext cx="162403" cy="162398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2064239" y="7395225"/>
            <a:ext cx="160518" cy="160518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8885498" y="9176218"/>
            <a:ext cx="153712" cy="153995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9390718" y="6301713"/>
            <a:ext cx="148058" cy="149456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5961503" y="3445759"/>
            <a:ext cx="153817" cy="154236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12736785" y="9353815"/>
            <a:ext cx="148581" cy="149005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8595874" y="4734305"/>
            <a:ext cx="148163" cy="149314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7932020" y="4094744"/>
            <a:ext cx="142718" cy="142875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2974997" y="4644413"/>
            <a:ext cx="140309" cy="141880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9535007" y="7218057"/>
            <a:ext cx="140205" cy="141623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16154167" y="10900395"/>
            <a:ext cx="143660" cy="142932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7597998" y="10509005"/>
            <a:ext cx="143032" cy="130357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4152553" y="3728734"/>
            <a:ext cx="136330" cy="123713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3630464" y="4001972"/>
            <a:ext cx="115819" cy="128739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17076128" y="10768062"/>
            <a:ext cx="135912" cy="124174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18774936" y="9580185"/>
            <a:ext cx="116740" cy="130147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14472056" y="10796014"/>
            <a:ext cx="128127" cy="115383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18120180" y="10247907"/>
            <a:ext cx="127011" cy="115404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11961624" y="7794160"/>
            <a:ext cx="98740" cy="121090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13026094" y="9900284"/>
            <a:ext cx="121148" cy="108551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14686253" y="3467275"/>
            <a:ext cx="108373" cy="121305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12207167" y="5701187"/>
            <a:ext cx="108373" cy="120991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15594290" y="3336181"/>
            <a:ext cx="127325" cy="115389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12087695" y="6107306"/>
            <a:ext cx="113713" cy="127085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4857558" y="10926164"/>
            <a:ext cx="127011" cy="115383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4079675" y="10669830"/>
            <a:ext cx="105755" cy="136655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1962986" y="6483399"/>
            <a:ext cx="105755" cy="136325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9667777" y="6839592"/>
            <a:ext cx="128896" cy="101907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12341509" y="5336591"/>
            <a:ext cx="119158" cy="91358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15266026" y="11065208"/>
            <a:ext cx="95075" cy="121357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19277110" y="5417007"/>
            <a:ext cx="95075" cy="121357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8353681" y="4235420"/>
            <a:ext cx="121357" cy="95389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13129547" y="4282749"/>
            <a:ext cx="88060" cy="116331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13692252" y="10552034"/>
            <a:ext cx="85442" cy="110781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19009892" y="4894929"/>
            <a:ext cx="111096" cy="85808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11844560" y="6903522"/>
            <a:ext cx="85547" cy="111090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19547885" y="5935578"/>
            <a:ext cx="110781" cy="85913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16576248" y="11056520"/>
            <a:ext cx="116331" cy="88264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12392816" y="9244587"/>
            <a:ext cx="69421" cy="93133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12124132" y="8719791"/>
            <a:ext cx="68898" cy="91991"/>
          </a:xfrm>
          <a:prstGeom prst="rect">
            <a:avLst/>
          </a:prstGeom>
        </p:spPr>
      </p:pic>
      <p:sp>
        <p:nvSpPr>
          <p:cNvPr id="155" name="object 155"/>
          <p:cNvSpPr/>
          <p:nvPr/>
        </p:nvSpPr>
        <p:spPr>
          <a:xfrm>
            <a:off x="6733721" y="5290990"/>
            <a:ext cx="56515" cy="100965"/>
          </a:xfrm>
          <a:custGeom>
            <a:avLst/>
            <a:gdLst/>
            <a:ahLst/>
            <a:cxnLst/>
            <a:rect l="l" t="t" r="r" b="b"/>
            <a:pathLst>
              <a:path w="56515" h="100964">
                <a:moveTo>
                  <a:pt x="54762" y="0"/>
                </a:moveTo>
                <a:lnTo>
                  <a:pt x="41405" y="23113"/>
                </a:lnTo>
                <a:lnTo>
                  <a:pt x="27813" y="46104"/>
                </a:lnTo>
                <a:lnTo>
                  <a:pt x="14004" y="68948"/>
                </a:lnTo>
                <a:lnTo>
                  <a:pt x="0" y="91620"/>
                </a:lnTo>
                <a:lnTo>
                  <a:pt x="14502" y="100677"/>
                </a:lnTo>
                <a:lnTo>
                  <a:pt x="31139" y="79526"/>
                </a:lnTo>
                <a:lnTo>
                  <a:pt x="43938" y="55548"/>
                </a:lnTo>
                <a:lnTo>
                  <a:pt x="52477" y="29174"/>
                </a:lnTo>
                <a:lnTo>
                  <a:pt x="56333" y="837"/>
                </a:lnTo>
                <a:lnTo>
                  <a:pt x="5476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6419019" y="5726788"/>
            <a:ext cx="154707" cy="95703"/>
          </a:xfrm>
          <a:prstGeom prst="rect">
            <a:avLst/>
          </a:prstGeom>
        </p:spPr>
      </p:pic>
      <p:sp>
        <p:nvSpPr>
          <p:cNvPr id="157" name="object 157"/>
          <p:cNvSpPr/>
          <p:nvPr/>
        </p:nvSpPr>
        <p:spPr>
          <a:xfrm>
            <a:off x="7150882" y="3747006"/>
            <a:ext cx="85725" cy="48895"/>
          </a:xfrm>
          <a:custGeom>
            <a:avLst/>
            <a:gdLst/>
            <a:ahLst/>
            <a:cxnLst/>
            <a:rect l="l" t="t" r="r" b="b"/>
            <a:pathLst>
              <a:path w="85725" h="48895">
                <a:moveTo>
                  <a:pt x="85651" y="0"/>
                </a:moveTo>
                <a:lnTo>
                  <a:pt x="0" y="4764"/>
                </a:lnTo>
                <a:lnTo>
                  <a:pt x="600" y="15729"/>
                </a:lnTo>
                <a:lnTo>
                  <a:pt x="2146" y="48741"/>
                </a:lnTo>
                <a:lnTo>
                  <a:pt x="22247" y="35412"/>
                </a:lnTo>
                <a:lnTo>
                  <a:pt x="42878" y="22839"/>
                </a:lnTo>
                <a:lnTo>
                  <a:pt x="64019" y="11032"/>
                </a:lnTo>
                <a:lnTo>
                  <a:pt x="85651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25253" y="6574245"/>
            <a:ext cx="163195" cy="54610"/>
          </a:xfrm>
          <a:custGeom>
            <a:avLst/>
            <a:gdLst/>
            <a:ahLst/>
            <a:cxnLst/>
            <a:rect l="l" t="t" r="r" b="b"/>
            <a:pathLst>
              <a:path w="163195" h="54609">
                <a:moveTo>
                  <a:pt x="0" y="0"/>
                </a:moveTo>
                <a:lnTo>
                  <a:pt x="49065" y="38373"/>
                </a:lnTo>
                <a:lnTo>
                  <a:pt x="110923" y="53930"/>
                </a:lnTo>
                <a:lnTo>
                  <a:pt x="115137" y="53987"/>
                </a:lnTo>
                <a:lnTo>
                  <a:pt x="127545" y="53458"/>
                </a:lnTo>
                <a:lnTo>
                  <a:pt x="139713" y="51896"/>
                </a:lnTo>
                <a:lnTo>
                  <a:pt x="151597" y="49347"/>
                </a:lnTo>
                <a:lnTo>
                  <a:pt x="163157" y="45852"/>
                </a:lnTo>
                <a:lnTo>
                  <a:pt x="121982" y="35298"/>
                </a:lnTo>
                <a:lnTo>
                  <a:pt x="81070" y="24135"/>
                </a:lnTo>
                <a:lnTo>
                  <a:pt x="40411" y="12368"/>
                </a:lnTo>
                <a:lnTo>
                  <a:pt x="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886682" y="6661692"/>
            <a:ext cx="260985" cy="95250"/>
          </a:xfrm>
          <a:custGeom>
            <a:avLst/>
            <a:gdLst/>
            <a:ahLst/>
            <a:cxnLst/>
            <a:rect l="l" t="t" r="r" b="b"/>
            <a:pathLst>
              <a:path w="260985" h="95250">
                <a:moveTo>
                  <a:pt x="0" y="0"/>
                </a:moveTo>
                <a:lnTo>
                  <a:pt x="22093" y="37050"/>
                </a:lnTo>
                <a:lnTo>
                  <a:pt x="53457" y="66636"/>
                </a:lnTo>
                <a:lnTo>
                  <a:pt x="91963" y="86556"/>
                </a:lnTo>
                <a:lnTo>
                  <a:pt x="135488" y="94604"/>
                </a:lnTo>
                <a:lnTo>
                  <a:pt x="139781" y="94667"/>
                </a:lnTo>
                <a:lnTo>
                  <a:pt x="175137" y="90188"/>
                </a:lnTo>
                <a:lnTo>
                  <a:pt x="207832" y="77521"/>
                </a:lnTo>
                <a:lnTo>
                  <a:pt x="236678" y="57817"/>
                </a:lnTo>
                <a:lnTo>
                  <a:pt x="260484" y="32229"/>
                </a:lnTo>
                <a:lnTo>
                  <a:pt x="207805" y="27713"/>
                </a:lnTo>
                <a:lnTo>
                  <a:pt x="155405" y="22221"/>
                </a:lnTo>
                <a:lnTo>
                  <a:pt x="103296" y="15764"/>
                </a:lnTo>
                <a:lnTo>
                  <a:pt x="51490" y="8353"/>
                </a:lnTo>
                <a:lnTo>
                  <a:pt x="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0" name="object 160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5841183" y="6384580"/>
            <a:ext cx="147115" cy="91112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3104004" y="6402721"/>
            <a:ext cx="187413" cy="95096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5272247" y="6656048"/>
            <a:ext cx="198737" cy="87342"/>
          </a:xfrm>
          <a:prstGeom prst="rect">
            <a:avLst/>
          </a:prstGeom>
        </p:spPr>
      </p:pic>
      <p:sp>
        <p:nvSpPr>
          <p:cNvPr id="163" name="object 163"/>
          <p:cNvSpPr/>
          <p:nvPr/>
        </p:nvSpPr>
        <p:spPr>
          <a:xfrm>
            <a:off x="4275927" y="6694660"/>
            <a:ext cx="295910" cy="187325"/>
          </a:xfrm>
          <a:custGeom>
            <a:avLst/>
            <a:gdLst/>
            <a:ahLst/>
            <a:cxnLst/>
            <a:rect l="l" t="t" r="r" b="b"/>
            <a:pathLst>
              <a:path w="295910" h="187325">
                <a:moveTo>
                  <a:pt x="290074" y="0"/>
                </a:moveTo>
                <a:lnTo>
                  <a:pt x="239304" y="3226"/>
                </a:lnTo>
                <a:lnTo>
                  <a:pt x="188278" y="5541"/>
                </a:lnTo>
                <a:lnTo>
                  <a:pt x="137022" y="6936"/>
                </a:lnTo>
                <a:lnTo>
                  <a:pt x="85562" y="7402"/>
                </a:lnTo>
                <a:lnTo>
                  <a:pt x="65088" y="7329"/>
                </a:lnTo>
                <a:lnTo>
                  <a:pt x="44662" y="7109"/>
                </a:lnTo>
                <a:lnTo>
                  <a:pt x="24267" y="6738"/>
                </a:lnTo>
                <a:lnTo>
                  <a:pt x="3884" y="6214"/>
                </a:lnTo>
                <a:lnTo>
                  <a:pt x="2111" y="14774"/>
                </a:lnTo>
                <a:lnTo>
                  <a:pt x="858" y="23478"/>
                </a:lnTo>
                <a:lnTo>
                  <a:pt x="147" y="32310"/>
                </a:lnTo>
                <a:lnTo>
                  <a:pt x="0" y="41250"/>
                </a:lnTo>
                <a:lnTo>
                  <a:pt x="8000" y="86447"/>
                </a:lnTo>
                <a:lnTo>
                  <a:pt x="28973" y="126111"/>
                </a:lnTo>
                <a:lnTo>
                  <a:pt x="60471" y="157777"/>
                </a:lnTo>
                <a:lnTo>
                  <a:pt x="100043" y="178977"/>
                </a:lnTo>
                <a:lnTo>
                  <a:pt x="145241" y="187245"/>
                </a:lnTo>
                <a:lnTo>
                  <a:pt x="148183" y="187287"/>
                </a:lnTo>
                <a:lnTo>
                  <a:pt x="193809" y="179685"/>
                </a:lnTo>
                <a:lnTo>
                  <a:pt x="234031" y="158613"/>
                </a:lnTo>
                <a:lnTo>
                  <a:pt x="266186" y="126667"/>
                </a:lnTo>
                <a:lnTo>
                  <a:pt x="287608" y="86448"/>
                </a:lnTo>
                <a:lnTo>
                  <a:pt x="295634" y="40553"/>
                </a:lnTo>
                <a:lnTo>
                  <a:pt x="295345" y="30138"/>
                </a:lnTo>
                <a:lnTo>
                  <a:pt x="294305" y="19892"/>
                </a:lnTo>
                <a:lnTo>
                  <a:pt x="292540" y="9838"/>
                </a:lnTo>
                <a:lnTo>
                  <a:pt x="29007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4" name="object 164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6273474" y="5971755"/>
            <a:ext cx="249835" cy="242489"/>
          </a:xfrm>
          <a:prstGeom prst="rect">
            <a:avLst/>
          </a:prstGeom>
        </p:spPr>
      </p:pic>
      <p:sp>
        <p:nvSpPr>
          <p:cNvPr id="165" name="object 165"/>
          <p:cNvSpPr/>
          <p:nvPr/>
        </p:nvSpPr>
        <p:spPr>
          <a:xfrm>
            <a:off x="7032246" y="4870898"/>
            <a:ext cx="260985" cy="288925"/>
          </a:xfrm>
          <a:custGeom>
            <a:avLst/>
            <a:gdLst/>
            <a:ahLst/>
            <a:cxnLst/>
            <a:rect l="l" t="t" r="r" b="b"/>
            <a:pathLst>
              <a:path w="260984" h="288925">
                <a:moveTo>
                  <a:pt x="117483" y="0"/>
                </a:moveTo>
                <a:lnTo>
                  <a:pt x="116174" y="0"/>
                </a:lnTo>
                <a:lnTo>
                  <a:pt x="81265" y="4017"/>
                </a:lnTo>
                <a:lnTo>
                  <a:pt x="49684" y="15490"/>
                </a:lnTo>
                <a:lnTo>
                  <a:pt x="22304" y="33550"/>
                </a:lnTo>
                <a:lnTo>
                  <a:pt x="0" y="57328"/>
                </a:lnTo>
                <a:lnTo>
                  <a:pt x="97536" y="94604"/>
                </a:lnTo>
                <a:lnTo>
                  <a:pt x="81292" y="136213"/>
                </a:lnTo>
                <a:lnTo>
                  <a:pt x="64376" y="177632"/>
                </a:lnTo>
                <a:lnTo>
                  <a:pt x="46802" y="218843"/>
                </a:lnTo>
                <a:lnTo>
                  <a:pt x="28585" y="259835"/>
                </a:lnTo>
                <a:lnTo>
                  <a:pt x="47456" y="271766"/>
                </a:lnTo>
                <a:lnTo>
                  <a:pt x="68315" y="280678"/>
                </a:lnTo>
                <a:lnTo>
                  <a:pt x="90893" y="286302"/>
                </a:lnTo>
                <a:lnTo>
                  <a:pt x="114917" y="288368"/>
                </a:lnTo>
                <a:lnTo>
                  <a:pt x="116174" y="288368"/>
                </a:lnTo>
                <a:lnTo>
                  <a:pt x="170868" y="241274"/>
                </a:lnTo>
                <a:lnTo>
                  <a:pt x="188815" y="198134"/>
                </a:lnTo>
                <a:lnTo>
                  <a:pt x="206131" y="154667"/>
                </a:lnTo>
                <a:lnTo>
                  <a:pt x="222809" y="110886"/>
                </a:lnTo>
                <a:lnTo>
                  <a:pt x="238840" y="66804"/>
                </a:lnTo>
                <a:lnTo>
                  <a:pt x="231535" y="56132"/>
                </a:lnTo>
                <a:lnTo>
                  <a:pt x="223317" y="46222"/>
                </a:lnTo>
                <a:lnTo>
                  <a:pt x="214235" y="37126"/>
                </a:lnTo>
                <a:lnTo>
                  <a:pt x="204339" y="28899"/>
                </a:lnTo>
                <a:lnTo>
                  <a:pt x="194266" y="23903"/>
                </a:lnTo>
                <a:lnTo>
                  <a:pt x="184300" y="18736"/>
                </a:lnTo>
                <a:lnTo>
                  <a:pt x="174433" y="13401"/>
                </a:lnTo>
                <a:lnTo>
                  <a:pt x="164654" y="7905"/>
                </a:lnTo>
                <a:lnTo>
                  <a:pt x="153441" y="4564"/>
                </a:lnTo>
                <a:lnTo>
                  <a:pt x="141815" y="2107"/>
                </a:lnTo>
                <a:lnTo>
                  <a:pt x="129816" y="572"/>
                </a:lnTo>
                <a:lnTo>
                  <a:pt x="117483" y="0"/>
                </a:lnTo>
                <a:close/>
              </a:path>
              <a:path w="260984" h="288925">
                <a:moveTo>
                  <a:pt x="249887" y="88688"/>
                </a:moveTo>
                <a:lnTo>
                  <a:pt x="232289" y="136213"/>
                </a:lnTo>
                <a:lnTo>
                  <a:pt x="213946" y="183332"/>
                </a:lnTo>
                <a:lnTo>
                  <a:pt x="194846" y="230104"/>
                </a:lnTo>
                <a:lnTo>
                  <a:pt x="175020" y="276483"/>
                </a:lnTo>
                <a:lnTo>
                  <a:pt x="209625" y="255235"/>
                </a:lnTo>
                <a:lnTo>
                  <a:pt x="236484" y="225235"/>
                </a:lnTo>
                <a:lnTo>
                  <a:pt x="253959" y="188098"/>
                </a:lnTo>
                <a:lnTo>
                  <a:pt x="260410" y="145440"/>
                </a:lnTo>
                <a:lnTo>
                  <a:pt x="259812" y="130462"/>
                </a:lnTo>
                <a:lnTo>
                  <a:pt x="257819" y="115965"/>
                </a:lnTo>
                <a:lnTo>
                  <a:pt x="254491" y="102017"/>
                </a:lnTo>
                <a:lnTo>
                  <a:pt x="249887" y="88688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890313" y="2651228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4">
                <a:moveTo>
                  <a:pt x="148948" y="0"/>
                </a:moveTo>
                <a:lnTo>
                  <a:pt x="0" y="70050"/>
                </a:lnTo>
                <a:lnTo>
                  <a:pt x="11300" y="94312"/>
                </a:lnTo>
                <a:lnTo>
                  <a:pt x="22355" y="118667"/>
                </a:lnTo>
                <a:lnTo>
                  <a:pt x="33174" y="143150"/>
                </a:lnTo>
                <a:lnTo>
                  <a:pt x="43768" y="167795"/>
                </a:lnTo>
                <a:lnTo>
                  <a:pt x="199836" y="101567"/>
                </a:lnTo>
                <a:lnTo>
                  <a:pt x="211470" y="129388"/>
                </a:lnTo>
                <a:lnTo>
                  <a:pt x="222813" y="157331"/>
                </a:lnTo>
                <a:lnTo>
                  <a:pt x="233872" y="185402"/>
                </a:lnTo>
                <a:lnTo>
                  <a:pt x="244652" y="213606"/>
                </a:lnTo>
                <a:lnTo>
                  <a:pt x="252353" y="197502"/>
                </a:lnTo>
                <a:lnTo>
                  <a:pt x="258081" y="180308"/>
                </a:lnTo>
                <a:lnTo>
                  <a:pt x="261688" y="162172"/>
                </a:lnTo>
                <a:lnTo>
                  <a:pt x="263028" y="143241"/>
                </a:lnTo>
                <a:lnTo>
                  <a:pt x="254796" y="92956"/>
                </a:lnTo>
                <a:lnTo>
                  <a:pt x="231098" y="50338"/>
                </a:lnTo>
                <a:lnTo>
                  <a:pt x="194845" y="18361"/>
                </a:lnTo>
                <a:lnTo>
                  <a:pt x="148948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7" name="object 167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2717990" y="6250197"/>
            <a:ext cx="212202" cy="112666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5363240" y="1248077"/>
            <a:ext cx="76699" cy="83086"/>
          </a:xfrm>
          <a:prstGeom prst="rect">
            <a:avLst/>
          </a:prstGeom>
        </p:spPr>
      </p:pic>
      <p:sp>
        <p:nvSpPr>
          <p:cNvPr id="169" name="object 169"/>
          <p:cNvSpPr/>
          <p:nvPr/>
        </p:nvSpPr>
        <p:spPr>
          <a:xfrm>
            <a:off x="1779762" y="4998277"/>
            <a:ext cx="31750" cy="64135"/>
          </a:xfrm>
          <a:custGeom>
            <a:avLst/>
            <a:gdLst/>
            <a:ahLst/>
            <a:cxnLst/>
            <a:rect l="l" t="t" r="r" b="b"/>
            <a:pathLst>
              <a:path w="31750" h="64135">
                <a:moveTo>
                  <a:pt x="9408" y="0"/>
                </a:moveTo>
                <a:lnTo>
                  <a:pt x="125" y="47956"/>
                </a:lnTo>
                <a:lnTo>
                  <a:pt x="0" y="53296"/>
                </a:lnTo>
                <a:lnTo>
                  <a:pt x="146" y="58584"/>
                </a:lnTo>
                <a:lnTo>
                  <a:pt x="575" y="63767"/>
                </a:lnTo>
                <a:lnTo>
                  <a:pt x="31292" y="50050"/>
                </a:lnTo>
                <a:lnTo>
                  <a:pt x="20218" y="25084"/>
                </a:lnTo>
                <a:lnTo>
                  <a:pt x="9408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0" name="object 170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2048838" y="5502869"/>
            <a:ext cx="181052" cy="214862"/>
          </a:xfrm>
          <a:prstGeom prst="rect">
            <a:avLst/>
          </a:prstGeom>
        </p:spPr>
      </p:pic>
      <p:sp>
        <p:nvSpPr>
          <p:cNvPr id="171" name="object 171"/>
          <p:cNvSpPr/>
          <p:nvPr/>
        </p:nvSpPr>
        <p:spPr>
          <a:xfrm>
            <a:off x="6617599" y="2125066"/>
            <a:ext cx="263525" cy="224790"/>
          </a:xfrm>
          <a:custGeom>
            <a:avLst/>
            <a:gdLst/>
            <a:ahLst/>
            <a:cxnLst/>
            <a:rect l="l" t="t" r="r" b="b"/>
            <a:pathLst>
              <a:path w="263525" h="224789">
                <a:moveTo>
                  <a:pt x="124917" y="52"/>
                </a:moveTo>
                <a:lnTo>
                  <a:pt x="118006" y="0"/>
                </a:lnTo>
                <a:lnTo>
                  <a:pt x="114027" y="157"/>
                </a:lnTo>
                <a:lnTo>
                  <a:pt x="110153" y="418"/>
                </a:lnTo>
                <a:lnTo>
                  <a:pt x="116997" y="9530"/>
                </a:lnTo>
                <a:lnTo>
                  <a:pt x="137273" y="36962"/>
                </a:lnTo>
                <a:lnTo>
                  <a:pt x="0" y="137273"/>
                </a:lnTo>
                <a:lnTo>
                  <a:pt x="15677" y="158916"/>
                </a:lnTo>
                <a:lnTo>
                  <a:pt x="31144" y="180720"/>
                </a:lnTo>
                <a:lnTo>
                  <a:pt x="46404" y="202672"/>
                </a:lnTo>
                <a:lnTo>
                  <a:pt x="61464" y="224757"/>
                </a:lnTo>
                <a:lnTo>
                  <a:pt x="202402" y="129838"/>
                </a:lnTo>
                <a:lnTo>
                  <a:pt x="214585" y="148037"/>
                </a:lnTo>
                <a:lnTo>
                  <a:pt x="226635" y="166349"/>
                </a:lnTo>
                <a:lnTo>
                  <a:pt x="238558" y="184769"/>
                </a:lnTo>
                <a:lnTo>
                  <a:pt x="250358" y="203292"/>
                </a:lnTo>
                <a:lnTo>
                  <a:pt x="255930" y="189161"/>
                </a:lnTo>
                <a:lnTo>
                  <a:pt x="260024" y="174235"/>
                </a:lnTo>
                <a:lnTo>
                  <a:pt x="262558" y="158602"/>
                </a:lnTo>
                <a:lnTo>
                  <a:pt x="263447" y="142351"/>
                </a:lnTo>
                <a:lnTo>
                  <a:pt x="256689" y="97235"/>
                </a:lnTo>
                <a:lnTo>
                  <a:pt x="237483" y="58419"/>
                </a:lnTo>
                <a:lnTo>
                  <a:pt x="207801" y="27931"/>
                </a:lnTo>
                <a:lnTo>
                  <a:pt x="169621" y="7799"/>
                </a:lnTo>
                <a:lnTo>
                  <a:pt x="124917" y="52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2" name="object 172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4849082" y="1096563"/>
            <a:ext cx="119190" cy="81254"/>
          </a:xfrm>
          <a:prstGeom prst="rect">
            <a:avLst/>
          </a:prstGeom>
        </p:spPr>
      </p:pic>
      <p:sp>
        <p:nvSpPr>
          <p:cNvPr id="173" name="object 173"/>
          <p:cNvSpPr/>
          <p:nvPr/>
        </p:nvSpPr>
        <p:spPr>
          <a:xfrm>
            <a:off x="4668297" y="6721386"/>
            <a:ext cx="283210" cy="283210"/>
          </a:xfrm>
          <a:custGeom>
            <a:avLst/>
            <a:gdLst/>
            <a:ahLst/>
            <a:cxnLst/>
            <a:rect l="l" t="t" r="r" b="b"/>
            <a:pathLst>
              <a:path w="283210" h="283209">
                <a:moveTo>
                  <a:pt x="241343" y="242343"/>
                </a:moveTo>
                <a:lnTo>
                  <a:pt x="200301" y="249402"/>
                </a:lnTo>
                <a:lnTo>
                  <a:pt x="159063" y="255917"/>
                </a:lnTo>
                <a:lnTo>
                  <a:pt x="117648" y="261888"/>
                </a:lnTo>
                <a:lnTo>
                  <a:pt x="76076" y="267316"/>
                </a:lnTo>
                <a:lnTo>
                  <a:pt x="91212" y="273890"/>
                </a:lnTo>
                <a:lnTo>
                  <a:pt x="107278" y="278719"/>
                </a:lnTo>
                <a:lnTo>
                  <a:pt x="124160" y="281697"/>
                </a:lnTo>
                <a:lnTo>
                  <a:pt x="141744" y="282713"/>
                </a:lnTo>
                <a:lnTo>
                  <a:pt x="142911" y="282713"/>
                </a:lnTo>
                <a:lnTo>
                  <a:pt x="145199" y="282672"/>
                </a:lnTo>
                <a:lnTo>
                  <a:pt x="172789" y="279445"/>
                </a:lnTo>
                <a:lnTo>
                  <a:pt x="198317" y="271336"/>
                </a:lnTo>
                <a:lnTo>
                  <a:pt x="221321" y="258812"/>
                </a:lnTo>
                <a:lnTo>
                  <a:pt x="241343" y="242343"/>
                </a:lnTo>
                <a:close/>
              </a:path>
              <a:path w="283210" h="283209">
                <a:moveTo>
                  <a:pt x="141231" y="0"/>
                </a:moveTo>
                <a:lnTo>
                  <a:pt x="140393" y="0"/>
                </a:lnTo>
                <a:lnTo>
                  <a:pt x="95549" y="7238"/>
                </a:lnTo>
                <a:lnTo>
                  <a:pt x="56992" y="27038"/>
                </a:lnTo>
                <a:lnTo>
                  <a:pt x="26817" y="57303"/>
                </a:lnTo>
                <a:lnTo>
                  <a:pt x="7121" y="95932"/>
                </a:lnTo>
                <a:lnTo>
                  <a:pt x="0" y="140828"/>
                </a:lnTo>
                <a:lnTo>
                  <a:pt x="3596" y="173966"/>
                </a:lnTo>
                <a:lnTo>
                  <a:pt x="14074" y="204096"/>
                </a:lnTo>
                <a:lnTo>
                  <a:pt x="30650" y="230446"/>
                </a:lnTo>
                <a:lnTo>
                  <a:pt x="52537" y="252243"/>
                </a:lnTo>
                <a:lnTo>
                  <a:pt x="104527" y="245740"/>
                </a:lnTo>
                <a:lnTo>
                  <a:pt x="156235" y="238380"/>
                </a:lnTo>
                <a:lnTo>
                  <a:pt x="207671" y="230166"/>
                </a:lnTo>
                <a:lnTo>
                  <a:pt x="258845" y="221097"/>
                </a:lnTo>
                <a:lnTo>
                  <a:pt x="276727" y="182836"/>
                </a:lnTo>
                <a:lnTo>
                  <a:pt x="282692" y="138943"/>
                </a:lnTo>
                <a:lnTo>
                  <a:pt x="275117" y="94385"/>
                </a:lnTo>
                <a:lnTo>
                  <a:pt x="255089" y="56163"/>
                </a:lnTo>
                <a:lnTo>
                  <a:pt x="224702" y="26327"/>
                </a:lnTo>
                <a:lnTo>
                  <a:pt x="186051" y="6923"/>
                </a:lnTo>
                <a:lnTo>
                  <a:pt x="141231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890156" y="5259630"/>
            <a:ext cx="283210" cy="283210"/>
          </a:xfrm>
          <a:custGeom>
            <a:avLst/>
            <a:gdLst/>
            <a:ahLst/>
            <a:cxnLst/>
            <a:rect l="l" t="t" r="r" b="b"/>
            <a:pathLst>
              <a:path w="283209" h="283210">
                <a:moveTo>
                  <a:pt x="244023" y="43087"/>
                </a:moveTo>
                <a:lnTo>
                  <a:pt x="219083" y="91425"/>
                </a:lnTo>
                <a:lnTo>
                  <a:pt x="193330" y="139251"/>
                </a:lnTo>
                <a:lnTo>
                  <a:pt x="166771" y="186566"/>
                </a:lnTo>
                <a:lnTo>
                  <a:pt x="139410" y="233374"/>
                </a:lnTo>
                <a:lnTo>
                  <a:pt x="111253" y="279677"/>
                </a:lnTo>
                <a:lnTo>
                  <a:pt x="118632" y="280991"/>
                </a:lnTo>
                <a:lnTo>
                  <a:pt x="126154" y="281941"/>
                </a:lnTo>
                <a:lnTo>
                  <a:pt x="133804" y="282519"/>
                </a:lnTo>
                <a:lnTo>
                  <a:pt x="141566" y="282713"/>
                </a:lnTo>
                <a:lnTo>
                  <a:pt x="143189" y="282713"/>
                </a:lnTo>
                <a:lnTo>
                  <a:pt x="187951" y="275231"/>
                </a:lnTo>
                <a:lnTo>
                  <a:pt x="226360" y="255199"/>
                </a:lnTo>
                <a:lnTo>
                  <a:pt x="256335" y="224731"/>
                </a:lnTo>
                <a:lnTo>
                  <a:pt x="275796" y="185939"/>
                </a:lnTo>
                <a:lnTo>
                  <a:pt x="282661" y="140938"/>
                </a:lnTo>
                <a:lnTo>
                  <a:pt x="279981" y="113000"/>
                </a:lnTo>
                <a:lnTo>
                  <a:pt x="272334" y="87065"/>
                </a:lnTo>
                <a:lnTo>
                  <a:pt x="260191" y="63604"/>
                </a:lnTo>
                <a:lnTo>
                  <a:pt x="244023" y="43087"/>
                </a:lnTo>
                <a:close/>
              </a:path>
              <a:path w="283209" h="283210">
                <a:moveTo>
                  <a:pt x="7748" y="93819"/>
                </a:moveTo>
                <a:lnTo>
                  <a:pt x="4542" y="104542"/>
                </a:lnTo>
                <a:lnTo>
                  <a:pt x="2166" y="115644"/>
                </a:lnTo>
                <a:lnTo>
                  <a:pt x="643" y="127089"/>
                </a:lnTo>
                <a:lnTo>
                  <a:pt x="0" y="138843"/>
                </a:lnTo>
                <a:lnTo>
                  <a:pt x="6362" y="184294"/>
                </a:lnTo>
                <a:lnTo>
                  <a:pt x="25418" y="223468"/>
                </a:lnTo>
                <a:lnTo>
                  <a:pt x="55114" y="254307"/>
                </a:lnTo>
                <a:lnTo>
                  <a:pt x="93400" y="274756"/>
                </a:lnTo>
                <a:lnTo>
                  <a:pt x="117717" y="235014"/>
                </a:lnTo>
                <a:lnTo>
                  <a:pt x="141451" y="194896"/>
                </a:lnTo>
                <a:lnTo>
                  <a:pt x="164595" y="154399"/>
                </a:lnTo>
                <a:lnTo>
                  <a:pt x="186026" y="115546"/>
                </a:lnTo>
                <a:lnTo>
                  <a:pt x="45810" y="115546"/>
                </a:lnTo>
                <a:lnTo>
                  <a:pt x="7748" y="93819"/>
                </a:lnTo>
                <a:close/>
              </a:path>
              <a:path w="283209" h="283210">
                <a:moveTo>
                  <a:pt x="142404" y="0"/>
                </a:moveTo>
                <a:lnTo>
                  <a:pt x="141461" y="0"/>
                </a:lnTo>
                <a:lnTo>
                  <a:pt x="132385" y="272"/>
                </a:lnTo>
                <a:lnTo>
                  <a:pt x="123471" y="1079"/>
                </a:lnTo>
                <a:lnTo>
                  <a:pt x="114743" y="2407"/>
                </a:lnTo>
                <a:lnTo>
                  <a:pt x="106227" y="4240"/>
                </a:lnTo>
                <a:lnTo>
                  <a:pt x="91552" y="32322"/>
                </a:lnTo>
                <a:lnTo>
                  <a:pt x="76587" y="60246"/>
                </a:lnTo>
                <a:lnTo>
                  <a:pt x="61338" y="87994"/>
                </a:lnTo>
                <a:lnTo>
                  <a:pt x="45810" y="115546"/>
                </a:lnTo>
                <a:lnTo>
                  <a:pt x="186026" y="115546"/>
                </a:lnTo>
                <a:lnTo>
                  <a:pt x="187141" y="113523"/>
                </a:lnTo>
                <a:lnTo>
                  <a:pt x="209082" y="72266"/>
                </a:lnTo>
                <a:lnTo>
                  <a:pt x="230411" y="30627"/>
                </a:lnTo>
                <a:lnTo>
                  <a:pt x="211322" y="17831"/>
                </a:lnTo>
                <a:lnTo>
                  <a:pt x="190079" y="8245"/>
                </a:lnTo>
                <a:lnTo>
                  <a:pt x="166999" y="2193"/>
                </a:lnTo>
                <a:lnTo>
                  <a:pt x="142404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135175" y="316587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5" h="283845">
                <a:moveTo>
                  <a:pt x="250832" y="127430"/>
                </a:moveTo>
                <a:lnTo>
                  <a:pt x="124865" y="127430"/>
                </a:lnTo>
                <a:lnTo>
                  <a:pt x="132799" y="166185"/>
                </a:lnTo>
                <a:lnTo>
                  <a:pt x="140198" y="205091"/>
                </a:lnTo>
                <a:lnTo>
                  <a:pt x="147077" y="244145"/>
                </a:lnTo>
                <a:lnTo>
                  <a:pt x="153450" y="283342"/>
                </a:lnTo>
                <a:lnTo>
                  <a:pt x="189072" y="276193"/>
                </a:lnTo>
                <a:lnTo>
                  <a:pt x="220497" y="261137"/>
                </a:lnTo>
                <a:lnTo>
                  <a:pt x="246709" y="239160"/>
                </a:lnTo>
                <a:lnTo>
                  <a:pt x="266693" y="211250"/>
                </a:lnTo>
                <a:lnTo>
                  <a:pt x="258309" y="165215"/>
                </a:lnTo>
                <a:lnTo>
                  <a:pt x="250832" y="127430"/>
                </a:lnTo>
                <a:close/>
              </a:path>
              <a:path w="283845" h="283845">
                <a:moveTo>
                  <a:pt x="252714" y="51569"/>
                </a:moveTo>
                <a:lnTo>
                  <a:pt x="259781" y="83439"/>
                </a:lnTo>
                <a:lnTo>
                  <a:pt x="266529" y="115389"/>
                </a:lnTo>
                <a:lnTo>
                  <a:pt x="272953" y="147456"/>
                </a:lnTo>
                <a:lnTo>
                  <a:pt x="279049" y="179680"/>
                </a:lnTo>
                <a:lnTo>
                  <a:pt x="281089" y="170689"/>
                </a:lnTo>
                <a:lnTo>
                  <a:pt x="282569" y="161467"/>
                </a:lnTo>
                <a:lnTo>
                  <a:pt x="283481" y="152020"/>
                </a:lnTo>
                <a:lnTo>
                  <a:pt x="283703" y="145545"/>
                </a:lnTo>
                <a:lnTo>
                  <a:pt x="283737" y="141409"/>
                </a:lnTo>
                <a:lnTo>
                  <a:pt x="281759" y="116895"/>
                </a:lnTo>
                <a:lnTo>
                  <a:pt x="275665" y="93053"/>
                </a:lnTo>
                <a:lnTo>
                  <a:pt x="265871" y="71165"/>
                </a:lnTo>
                <a:lnTo>
                  <a:pt x="252714" y="51569"/>
                </a:lnTo>
                <a:close/>
              </a:path>
              <a:path w="283845" h="283845">
                <a:moveTo>
                  <a:pt x="145335" y="0"/>
                </a:moveTo>
                <a:lnTo>
                  <a:pt x="142299" y="0"/>
                </a:lnTo>
                <a:lnTo>
                  <a:pt x="130396" y="446"/>
                </a:lnTo>
                <a:lnTo>
                  <a:pt x="118818" y="1766"/>
                </a:lnTo>
                <a:lnTo>
                  <a:pt x="107593" y="3931"/>
                </a:lnTo>
                <a:lnTo>
                  <a:pt x="96750" y="6910"/>
                </a:lnTo>
                <a:lnTo>
                  <a:pt x="97641" y="10261"/>
                </a:lnTo>
                <a:lnTo>
                  <a:pt x="99316" y="16962"/>
                </a:lnTo>
                <a:lnTo>
                  <a:pt x="55548" y="28009"/>
                </a:lnTo>
                <a:lnTo>
                  <a:pt x="15091" y="76424"/>
                </a:lnTo>
                <a:lnTo>
                  <a:pt x="0" y="141409"/>
                </a:lnTo>
                <a:lnTo>
                  <a:pt x="72" y="147456"/>
                </a:lnTo>
                <a:lnTo>
                  <a:pt x="157" y="149681"/>
                </a:lnTo>
                <a:lnTo>
                  <a:pt x="471" y="153712"/>
                </a:lnTo>
                <a:lnTo>
                  <a:pt x="124865" y="127430"/>
                </a:lnTo>
                <a:lnTo>
                  <a:pt x="250832" y="127430"/>
                </a:lnTo>
                <a:lnTo>
                  <a:pt x="239519" y="73912"/>
                </a:lnTo>
                <a:lnTo>
                  <a:pt x="229102" y="28585"/>
                </a:lnTo>
                <a:lnTo>
                  <a:pt x="190576" y="7951"/>
                </a:lnTo>
                <a:lnTo>
                  <a:pt x="168665" y="2250"/>
                </a:lnTo>
                <a:lnTo>
                  <a:pt x="145335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6" name="object 176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6065469" y="1483358"/>
            <a:ext cx="157900" cy="120519"/>
          </a:xfrm>
          <a:prstGeom prst="rect">
            <a:avLst/>
          </a:prstGeom>
        </p:spPr>
      </p:pic>
      <p:sp>
        <p:nvSpPr>
          <p:cNvPr id="177" name="object 177"/>
          <p:cNvSpPr/>
          <p:nvPr/>
        </p:nvSpPr>
        <p:spPr>
          <a:xfrm>
            <a:off x="2320730" y="5952436"/>
            <a:ext cx="276860" cy="277495"/>
          </a:xfrm>
          <a:custGeom>
            <a:avLst/>
            <a:gdLst/>
            <a:ahLst/>
            <a:cxnLst/>
            <a:rect l="l" t="t" r="r" b="b"/>
            <a:pathLst>
              <a:path w="276860" h="277495">
                <a:moveTo>
                  <a:pt x="138309" y="0"/>
                </a:moveTo>
                <a:lnTo>
                  <a:pt x="137901" y="0"/>
                </a:lnTo>
                <a:lnTo>
                  <a:pt x="95594" y="7235"/>
                </a:lnTo>
                <a:lnTo>
                  <a:pt x="57969" y="27223"/>
                </a:lnTo>
                <a:lnTo>
                  <a:pt x="27708" y="57387"/>
                </a:lnTo>
                <a:lnTo>
                  <a:pt x="7491" y="95151"/>
                </a:lnTo>
                <a:lnTo>
                  <a:pt x="0" y="137938"/>
                </a:lnTo>
                <a:lnTo>
                  <a:pt x="6956" y="180515"/>
                </a:lnTo>
                <a:lnTo>
                  <a:pt x="26590" y="218263"/>
                </a:lnTo>
                <a:lnTo>
                  <a:pt x="56386" y="248621"/>
                </a:lnTo>
                <a:lnTo>
                  <a:pt x="93830" y="269028"/>
                </a:lnTo>
                <a:lnTo>
                  <a:pt x="136409" y="276923"/>
                </a:lnTo>
                <a:lnTo>
                  <a:pt x="138660" y="276923"/>
                </a:lnTo>
                <a:lnTo>
                  <a:pt x="180047" y="270076"/>
                </a:lnTo>
                <a:lnTo>
                  <a:pt x="216983" y="251096"/>
                </a:lnTo>
                <a:lnTo>
                  <a:pt x="247030" y="222326"/>
                </a:lnTo>
                <a:lnTo>
                  <a:pt x="267749" y="186109"/>
                </a:lnTo>
                <a:lnTo>
                  <a:pt x="276703" y="144786"/>
                </a:lnTo>
                <a:lnTo>
                  <a:pt x="226270" y="207265"/>
                </a:lnTo>
                <a:lnTo>
                  <a:pt x="190612" y="177998"/>
                </a:lnTo>
                <a:lnTo>
                  <a:pt x="155350" y="148122"/>
                </a:lnTo>
                <a:lnTo>
                  <a:pt x="120614" y="117741"/>
                </a:lnTo>
                <a:lnTo>
                  <a:pt x="86531" y="86960"/>
                </a:lnTo>
                <a:lnTo>
                  <a:pt x="153487" y="13978"/>
                </a:lnTo>
                <a:lnTo>
                  <a:pt x="138309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764453" y="5660141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59" h="276860">
                <a:moveTo>
                  <a:pt x="157115" y="1413"/>
                </a:moveTo>
                <a:lnTo>
                  <a:pt x="129443" y="41034"/>
                </a:lnTo>
                <a:lnTo>
                  <a:pt x="101158" y="80223"/>
                </a:lnTo>
                <a:lnTo>
                  <a:pt x="72275" y="118962"/>
                </a:lnTo>
                <a:lnTo>
                  <a:pt x="42808" y="157233"/>
                </a:lnTo>
                <a:lnTo>
                  <a:pt x="12774" y="195020"/>
                </a:lnTo>
                <a:lnTo>
                  <a:pt x="34160" y="227632"/>
                </a:lnTo>
                <a:lnTo>
                  <a:pt x="63473" y="253506"/>
                </a:lnTo>
                <a:lnTo>
                  <a:pt x="98744" y="270594"/>
                </a:lnTo>
                <a:lnTo>
                  <a:pt x="138006" y="276850"/>
                </a:lnTo>
                <a:lnTo>
                  <a:pt x="138477" y="276850"/>
                </a:lnTo>
                <a:lnTo>
                  <a:pt x="180933" y="269726"/>
                </a:lnTo>
                <a:lnTo>
                  <a:pt x="218531" y="250017"/>
                </a:lnTo>
                <a:lnTo>
                  <a:pt x="248739" y="220216"/>
                </a:lnTo>
                <a:lnTo>
                  <a:pt x="269023" y="182816"/>
                </a:lnTo>
                <a:lnTo>
                  <a:pt x="276850" y="140309"/>
                </a:lnTo>
                <a:lnTo>
                  <a:pt x="268014" y="91293"/>
                </a:lnTo>
                <a:lnTo>
                  <a:pt x="242486" y="49069"/>
                </a:lnTo>
                <a:lnTo>
                  <a:pt x="204205" y="17741"/>
                </a:lnTo>
                <a:lnTo>
                  <a:pt x="157115" y="1413"/>
                </a:lnTo>
                <a:close/>
              </a:path>
              <a:path w="276859" h="276860">
                <a:moveTo>
                  <a:pt x="136540" y="0"/>
                </a:moveTo>
                <a:lnTo>
                  <a:pt x="95375" y="7281"/>
                </a:lnTo>
                <a:lnTo>
                  <a:pt x="58698" y="26587"/>
                </a:lnTo>
                <a:lnTo>
                  <a:pt x="28950" y="55619"/>
                </a:lnTo>
                <a:lnTo>
                  <a:pt x="8571" y="92076"/>
                </a:lnTo>
                <a:lnTo>
                  <a:pt x="0" y="133660"/>
                </a:lnTo>
                <a:lnTo>
                  <a:pt x="25" y="144472"/>
                </a:lnTo>
                <a:lnTo>
                  <a:pt x="948" y="155132"/>
                </a:lnTo>
                <a:lnTo>
                  <a:pt x="2746" y="165606"/>
                </a:lnTo>
                <a:lnTo>
                  <a:pt x="5392" y="175858"/>
                </a:lnTo>
                <a:lnTo>
                  <a:pt x="39327" y="132794"/>
                </a:lnTo>
                <a:lnTo>
                  <a:pt x="72497" y="89126"/>
                </a:lnTo>
                <a:lnTo>
                  <a:pt x="104901" y="44860"/>
                </a:lnTo>
                <a:lnTo>
                  <a:pt x="13654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94803" y="6583914"/>
            <a:ext cx="277495" cy="277495"/>
          </a:xfrm>
          <a:custGeom>
            <a:avLst/>
            <a:gdLst/>
            <a:ahLst/>
            <a:cxnLst/>
            <a:rect l="l" t="t" r="r" b="b"/>
            <a:pathLst>
              <a:path w="277495" h="277495">
                <a:moveTo>
                  <a:pt x="245804" y="52663"/>
                </a:moveTo>
                <a:lnTo>
                  <a:pt x="198461" y="77905"/>
                </a:lnTo>
                <a:lnTo>
                  <a:pt x="150622" y="102358"/>
                </a:lnTo>
                <a:lnTo>
                  <a:pt x="102302" y="126006"/>
                </a:lnTo>
                <a:lnTo>
                  <a:pt x="53520" y="148833"/>
                </a:lnTo>
                <a:lnTo>
                  <a:pt x="4293" y="170827"/>
                </a:lnTo>
                <a:lnTo>
                  <a:pt x="22356" y="211523"/>
                </a:lnTo>
                <a:lnTo>
                  <a:pt x="52210" y="244872"/>
                </a:lnTo>
                <a:lnTo>
                  <a:pt x="90918" y="267712"/>
                </a:lnTo>
                <a:lnTo>
                  <a:pt x="135545" y="276886"/>
                </a:lnTo>
                <a:lnTo>
                  <a:pt x="139053" y="276949"/>
                </a:lnTo>
                <a:lnTo>
                  <a:pt x="180647" y="270018"/>
                </a:lnTo>
                <a:lnTo>
                  <a:pt x="217750" y="250800"/>
                </a:lnTo>
                <a:lnTo>
                  <a:pt x="247856" y="221662"/>
                </a:lnTo>
                <a:lnTo>
                  <a:pt x="268461" y="184966"/>
                </a:lnTo>
                <a:lnTo>
                  <a:pt x="277059" y="143079"/>
                </a:lnTo>
                <a:lnTo>
                  <a:pt x="275643" y="118427"/>
                </a:lnTo>
                <a:lnTo>
                  <a:pt x="269658" y="94810"/>
                </a:lnTo>
                <a:lnTo>
                  <a:pt x="259559" y="72724"/>
                </a:lnTo>
                <a:lnTo>
                  <a:pt x="245804" y="52663"/>
                </a:lnTo>
                <a:close/>
              </a:path>
              <a:path w="277495" h="277495">
                <a:moveTo>
                  <a:pt x="140309" y="0"/>
                </a:moveTo>
                <a:lnTo>
                  <a:pt x="138110" y="0"/>
                </a:lnTo>
                <a:lnTo>
                  <a:pt x="87744" y="10358"/>
                </a:lnTo>
                <a:lnTo>
                  <a:pt x="44828" y="38540"/>
                </a:lnTo>
                <a:lnTo>
                  <a:pt x="14143" y="80204"/>
                </a:lnTo>
                <a:lnTo>
                  <a:pt x="471" y="131011"/>
                </a:lnTo>
                <a:lnTo>
                  <a:pt x="0" y="138372"/>
                </a:lnTo>
                <a:lnTo>
                  <a:pt x="157" y="145697"/>
                </a:lnTo>
                <a:lnTo>
                  <a:pt x="942" y="152895"/>
                </a:lnTo>
                <a:lnTo>
                  <a:pt x="48292" y="131675"/>
                </a:lnTo>
                <a:lnTo>
                  <a:pt x="95217" y="109691"/>
                </a:lnTo>
                <a:lnTo>
                  <a:pt x="141707" y="86947"/>
                </a:lnTo>
                <a:lnTo>
                  <a:pt x="187753" y="63451"/>
                </a:lnTo>
                <a:lnTo>
                  <a:pt x="233343" y="39208"/>
                </a:lnTo>
                <a:lnTo>
                  <a:pt x="214318" y="23893"/>
                </a:lnTo>
                <a:lnTo>
                  <a:pt x="169534" y="3894"/>
                </a:lnTo>
                <a:lnTo>
                  <a:pt x="140309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367055" y="996985"/>
            <a:ext cx="59690" cy="118745"/>
          </a:xfrm>
          <a:custGeom>
            <a:avLst/>
            <a:gdLst/>
            <a:ahLst/>
            <a:cxnLst/>
            <a:rect l="l" t="t" r="r" b="b"/>
            <a:pathLst>
              <a:path w="59689" h="118744">
                <a:moveTo>
                  <a:pt x="59469" y="0"/>
                </a:moveTo>
                <a:lnTo>
                  <a:pt x="17672" y="46719"/>
                </a:lnTo>
                <a:lnTo>
                  <a:pt x="141" y="107850"/>
                </a:lnTo>
                <a:lnTo>
                  <a:pt x="0" y="111096"/>
                </a:lnTo>
                <a:lnTo>
                  <a:pt x="0" y="114394"/>
                </a:lnTo>
                <a:lnTo>
                  <a:pt x="120" y="117640"/>
                </a:lnTo>
                <a:lnTo>
                  <a:pt x="28535" y="117843"/>
                </a:lnTo>
                <a:lnTo>
                  <a:pt x="56872" y="118321"/>
                </a:lnTo>
                <a:lnTo>
                  <a:pt x="59469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1" name="object 181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2941439" y="1380167"/>
            <a:ext cx="199376" cy="122980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1526356" y="4408504"/>
            <a:ext cx="106101" cy="214653"/>
          </a:xfrm>
          <a:prstGeom prst="rect">
            <a:avLst/>
          </a:prstGeom>
        </p:spPr>
      </p:pic>
      <p:sp>
        <p:nvSpPr>
          <p:cNvPr id="183" name="object 183"/>
          <p:cNvSpPr/>
          <p:nvPr/>
        </p:nvSpPr>
        <p:spPr>
          <a:xfrm>
            <a:off x="6110442" y="6315786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89" h="275590">
                <a:moveTo>
                  <a:pt x="192768" y="12413"/>
                </a:moveTo>
                <a:lnTo>
                  <a:pt x="155329" y="42064"/>
                </a:lnTo>
                <a:lnTo>
                  <a:pt x="117449" y="71123"/>
                </a:lnTo>
                <a:lnTo>
                  <a:pt x="79118" y="99600"/>
                </a:lnTo>
                <a:lnTo>
                  <a:pt x="40321" y="127506"/>
                </a:lnTo>
                <a:lnTo>
                  <a:pt x="1047" y="154853"/>
                </a:lnTo>
                <a:lnTo>
                  <a:pt x="16160" y="200744"/>
                </a:lnTo>
                <a:lnTo>
                  <a:pt x="45973" y="238703"/>
                </a:lnTo>
                <a:lnTo>
                  <a:pt x="86752" y="264841"/>
                </a:lnTo>
                <a:lnTo>
                  <a:pt x="134760" y="275269"/>
                </a:lnTo>
                <a:lnTo>
                  <a:pt x="137953" y="275305"/>
                </a:lnTo>
                <a:lnTo>
                  <a:pt x="179672" y="268284"/>
                </a:lnTo>
                <a:lnTo>
                  <a:pt x="216803" y="248847"/>
                </a:lnTo>
                <a:lnTo>
                  <a:pt x="246798" y="219435"/>
                </a:lnTo>
                <a:lnTo>
                  <a:pt x="267106" y="182491"/>
                </a:lnTo>
                <a:lnTo>
                  <a:pt x="275174" y="140456"/>
                </a:lnTo>
                <a:lnTo>
                  <a:pt x="269764" y="100421"/>
                </a:lnTo>
                <a:lnTo>
                  <a:pt x="252819" y="64270"/>
                </a:lnTo>
                <a:lnTo>
                  <a:pt x="226450" y="34201"/>
                </a:lnTo>
                <a:lnTo>
                  <a:pt x="192768" y="12413"/>
                </a:lnTo>
                <a:close/>
              </a:path>
              <a:path w="275589" h="275590">
                <a:moveTo>
                  <a:pt x="137220" y="0"/>
                </a:moveTo>
                <a:lnTo>
                  <a:pt x="95628" y="6969"/>
                </a:lnTo>
                <a:lnTo>
                  <a:pt x="58597" y="26269"/>
                </a:lnTo>
                <a:lnTo>
                  <a:pt x="28639" y="55485"/>
                </a:lnTo>
                <a:lnTo>
                  <a:pt x="8269" y="92204"/>
                </a:lnTo>
                <a:lnTo>
                  <a:pt x="0" y="134011"/>
                </a:lnTo>
                <a:lnTo>
                  <a:pt x="44210" y="102920"/>
                </a:lnTo>
                <a:lnTo>
                  <a:pt x="87857" y="71072"/>
                </a:lnTo>
                <a:lnTo>
                  <a:pt x="130924" y="38483"/>
                </a:lnTo>
                <a:lnTo>
                  <a:pt x="173397" y="5172"/>
                </a:lnTo>
                <a:lnTo>
                  <a:pt x="165350" y="3116"/>
                </a:lnTo>
                <a:lnTo>
                  <a:pt x="157154" y="1562"/>
                </a:lnTo>
                <a:lnTo>
                  <a:pt x="148822" y="529"/>
                </a:lnTo>
                <a:lnTo>
                  <a:pt x="140362" y="36"/>
                </a:lnTo>
                <a:lnTo>
                  <a:pt x="13722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4" name="object 184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3456784" y="1112898"/>
            <a:ext cx="161722" cy="151723"/>
          </a:xfrm>
          <a:prstGeom prst="rect">
            <a:avLst/>
          </a:prstGeom>
        </p:spPr>
      </p:pic>
      <p:sp>
        <p:nvSpPr>
          <p:cNvPr id="185" name="object 185"/>
          <p:cNvSpPr/>
          <p:nvPr/>
        </p:nvSpPr>
        <p:spPr>
          <a:xfrm>
            <a:off x="6348969" y="1618327"/>
            <a:ext cx="267335" cy="262890"/>
          </a:xfrm>
          <a:custGeom>
            <a:avLst/>
            <a:gdLst/>
            <a:ahLst/>
            <a:cxnLst/>
            <a:rect l="l" t="t" r="r" b="b"/>
            <a:pathLst>
              <a:path w="267334" h="262889">
                <a:moveTo>
                  <a:pt x="249550" y="199313"/>
                </a:moveTo>
                <a:lnTo>
                  <a:pt x="111514" y="199313"/>
                </a:lnTo>
                <a:lnTo>
                  <a:pt x="126927" y="214913"/>
                </a:lnTo>
                <a:lnTo>
                  <a:pt x="142227" y="230621"/>
                </a:lnTo>
                <a:lnTo>
                  <a:pt x="157419" y="246447"/>
                </a:lnTo>
                <a:lnTo>
                  <a:pt x="172507" y="262400"/>
                </a:lnTo>
                <a:lnTo>
                  <a:pt x="201668" y="249495"/>
                </a:lnTo>
                <a:lnTo>
                  <a:pt x="226622" y="230352"/>
                </a:lnTo>
                <a:lnTo>
                  <a:pt x="246403" y="205938"/>
                </a:lnTo>
                <a:lnTo>
                  <a:pt x="249550" y="199313"/>
                </a:lnTo>
                <a:close/>
              </a:path>
              <a:path w="267334" h="262889">
                <a:moveTo>
                  <a:pt x="87693" y="7696"/>
                </a:moveTo>
                <a:lnTo>
                  <a:pt x="59270" y="21763"/>
                </a:lnTo>
                <a:lnTo>
                  <a:pt x="35195" y="41903"/>
                </a:lnTo>
                <a:lnTo>
                  <a:pt x="16440" y="67176"/>
                </a:lnTo>
                <a:lnTo>
                  <a:pt x="3978" y="96646"/>
                </a:lnTo>
                <a:lnTo>
                  <a:pt x="30051" y="120572"/>
                </a:lnTo>
                <a:lnTo>
                  <a:pt x="0" y="152874"/>
                </a:lnTo>
                <a:lnTo>
                  <a:pt x="7392" y="181990"/>
                </a:lnTo>
                <a:lnTo>
                  <a:pt x="20738" y="208121"/>
                </a:lnTo>
                <a:lnTo>
                  <a:pt x="39278" y="230503"/>
                </a:lnTo>
                <a:lnTo>
                  <a:pt x="62249" y="248369"/>
                </a:lnTo>
                <a:lnTo>
                  <a:pt x="111514" y="199313"/>
                </a:lnTo>
                <a:lnTo>
                  <a:pt x="249550" y="199313"/>
                </a:lnTo>
                <a:lnTo>
                  <a:pt x="226649" y="142259"/>
                </a:lnTo>
                <a:lnTo>
                  <a:pt x="192697" y="107814"/>
                </a:lnTo>
                <a:lnTo>
                  <a:pt x="158207" y="73897"/>
                </a:lnTo>
                <a:lnTo>
                  <a:pt x="123199" y="40520"/>
                </a:lnTo>
                <a:lnTo>
                  <a:pt x="87693" y="7696"/>
                </a:lnTo>
                <a:close/>
              </a:path>
              <a:path w="267334" h="262889">
                <a:moveTo>
                  <a:pt x="134341" y="0"/>
                </a:moveTo>
                <a:lnTo>
                  <a:pt x="124341" y="0"/>
                </a:lnTo>
                <a:lnTo>
                  <a:pt x="116069" y="732"/>
                </a:lnTo>
                <a:lnTo>
                  <a:pt x="108059" y="2251"/>
                </a:lnTo>
                <a:lnTo>
                  <a:pt x="148342" y="39835"/>
                </a:lnTo>
                <a:lnTo>
                  <a:pt x="187972" y="78132"/>
                </a:lnTo>
                <a:lnTo>
                  <a:pt x="226924" y="117125"/>
                </a:lnTo>
                <a:lnTo>
                  <a:pt x="265175" y="156801"/>
                </a:lnTo>
                <a:lnTo>
                  <a:pt x="266379" y="149419"/>
                </a:lnTo>
                <a:lnTo>
                  <a:pt x="267021" y="142259"/>
                </a:lnTo>
                <a:lnTo>
                  <a:pt x="267059" y="134079"/>
                </a:lnTo>
                <a:lnTo>
                  <a:pt x="260348" y="91869"/>
                </a:lnTo>
                <a:lnTo>
                  <a:pt x="241618" y="55234"/>
                </a:lnTo>
                <a:lnTo>
                  <a:pt x="212971" y="26297"/>
                </a:lnTo>
                <a:lnTo>
                  <a:pt x="176511" y="7179"/>
                </a:lnTo>
                <a:lnTo>
                  <a:pt x="134341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75494" y="6859576"/>
            <a:ext cx="263525" cy="263525"/>
          </a:xfrm>
          <a:custGeom>
            <a:avLst/>
            <a:gdLst/>
            <a:ahLst/>
            <a:cxnLst/>
            <a:rect l="l" t="t" r="r" b="b"/>
            <a:pathLst>
              <a:path w="263525" h="263525">
                <a:moveTo>
                  <a:pt x="196700" y="16339"/>
                </a:moveTo>
                <a:lnTo>
                  <a:pt x="152166" y="29657"/>
                </a:lnTo>
                <a:lnTo>
                  <a:pt x="107331" y="42336"/>
                </a:lnTo>
                <a:lnTo>
                  <a:pt x="62223" y="54363"/>
                </a:lnTo>
                <a:lnTo>
                  <a:pt x="16873" y="65725"/>
                </a:lnTo>
                <a:lnTo>
                  <a:pt x="9727" y="80647"/>
                </a:lnTo>
                <a:lnTo>
                  <a:pt x="4449" y="96636"/>
                </a:lnTo>
                <a:lnTo>
                  <a:pt x="1164" y="113556"/>
                </a:lnTo>
                <a:lnTo>
                  <a:pt x="0" y="131273"/>
                </a:lnTo>
                <a:lnTo>
                  <a:pt x="6410" y="173841"/>
                </a:lnTo>
                <a:lnTo>
                  <a:pt x="24693" y="210243"/>
                </a:lnTo>
                <a:lnTo>
                  <a:pt x="52951" y="238586"/>
                </a:lnTo>
                <a:lnTo>
                  <a:pt x="89282" y="256979"/>
                </a:lnTo>
                <a:lnTo>
                  <a:pt x="131786" y="263531"/>
                </a:lnTo>
                <a:lnTo>
                  <a:pt x="132687" y="263531"/>
                </a:lnTo>
                <a:lnTo>
                  <a:pt x="175286" y="256658"/>
                </a:lnTo>
                <a:lnTo>
                  <a:pt x="211560" y="237870"/>
                </a:lnTo>
                <a:lnTo>
                  <a:pt x="239617" y="209105"/>
                </a:lnTo>
                <a:lnTo>
                  <a:pt x="257563" y="172301"/>
                </a:lnTo>
                <a:lnTo>
                  <a:pt x="263505" y="129393"/>
                </a:lnTo>
                <a:lnTo>
                  <a:pt x="258323" y="93782"/>
                </a:lnTo>
                <a:lnTo>
                  <a:pt x="244709" y="62343"/>
                </a:lnTo>
                <a:lnTo>
                  <a:pt x="223792" y="36166"/>
                </a:lnTo>
                <a:lnTo>
                  <a:pt x="196700" y="16339"/>
                </a:lnTo>
                <a:close/>
              </a:path>
              <a:path w="263525" h="263525">
                <a:moveTo>
                  <a:pt x="131482" y="0"/>
                </a:moveTo>
                <a:lnTo>
                  <a:pt x="130294" y="0"/>
                </a:lnTo>
                <a:lnTo>
                  <a:pt x="127880" y="41"/>
                </a:lnTo>
                <a:lnTo>
                  <a:pt x="99962" y="3561"/>
                </a:lnTo>
                <a:lnTo>
                  <a:pt x="74417" y="12351"/>
                </a:lnTo>
                <a:lnTo>
                  <a:pt x="51778" y="25865"/>
                </a:lnTo>
                <a:lnTo>
                  <a:pt x="32580" y="43558"/>
                </a:lnTo>
                <a:lnTo>
                  <a:pt x="67385" y="34650"/>
                </a:lnTo>
                <a:lnTo>
                  <a:pt x="102041" y="25353"/>
                </a:lnTo>
                <a:lnTo>
                  <a:pt x="136543" y="15670"/>
                </a:lnTo>
                <a:lnTo>
                  <a:pt x="170890" y="5601"/>
                </a:lnTo>
                <a:lnTo>
                  <a:pt x="161445" y="3191"/>
                </a:lnTo>
                <a:lnTo>
                  <a:pt x="151714" y="1436"/>
                </a:lnTo>
                <a:lnTo>
                  <a:pt x="141719" y="363"/>
                </a:lnTo>
                <a:lnTo>
                  <a:pt x="131482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7" name="object 187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1520550" y="3114460"/>
            <a:ext cx="120676" cy="240202"/>
          </a:xfrm>
          <a:prstGeom prst="rect">
            <a:avLst/>
          </a:prstGeom>
        </p:spPr>
      </p:pic>
      <p:sp>
        <p:nvSpPr>
          <p:cNvPr id="188" name="object 188"/>
          <p:cNvSpPr/>
          <p:nvPr/>
        </p:nvSpPr>
        <p:spPr>
          <a:xfrm>
            <a:off x="3379828" y="6742679"/>
            <a:ext cx="263525" cy="263525"/>
          </a:xfrm>
          <a:custGeom>
            <a:avLst/>
            <a:gdLst/>
            <a:ahLst/>
            <a:cxnLst/>
            <a:rect l="l" t="t" r="r" b="b"/>
            <a:pathLst>
              <a:path w="263525" h="263525">
                <a:moveTo>
                  <a:pt x="1550" y="110986"/>
                </a:moveTo>
                <a:lnTo>
                  <a:pt x="487" y="118122"/>
                </a:lnTo>
                <a:lnTo>
                  <a:pt x="0" y="125173"/>
                </a:lnTo>
                <a:lnTo>
                  <a:pt x="37" y="132990"/>
                </a:lnTo>
                <a:lnTo>
                  <a:pt x="6852" y="175110"/>
                </a:lnTo>
                <a:lnTo>
                  <a:pt x="25329" y="211047"/>
                </a:lnTo>
                <a:lnTo>
                  <a:pt x="53590" y="238976"/>
                </a:lnTo>
                <a:lnTo>
                  <a:pt x="89756" y="257072"/>
                </a:lnTo>
                <a:lnTo>
                  <a:pt x="131949" y="263510"/>
                </a:lnTo>
                <a:lnTo>
                  <a:pt x="133646" y="263510"/>
                </a:lnTo>
                <a:lnTo>
                  <a:pt x="173632" y="257170"/>
                </a:lnTo>
                <a:lnTo>
                  <a:pt x="234664" y="215514"/>
                </a:lnTo>
                <a:lnTo>
                  <a:pt x="253611" y="183277"/>
                </a:lnTo>
                <a:lnTo>
                  <a:pt x="202535" y="170492"/>
                </a:lnTo>
                <a:lnTo>
                  <a:pt x="151762" y="156857"/>
                </a:lnTo>
                <a:lnTo>
                  <a:pt x="101322" y="142385"/>
                </a:lnTo>
                <a:lnTo>
                  <a:pt x="51242" y="127090"/>
                </a:lnTo>
                <a:lnTo>
                  <a:pt x="1550" y="110986"/>
                </a:lnTo>
                <a:close/>
              </a:path>
              <a:path w="263525" h="263525">
                <a:moveTo>
                  <a:pt x="131986" y="0"/>
                </a:moveTo>
                <a:lnTo>
                  <a:pt x="131761" y="0"/>
                </a:lnTo>
                <a:lnTo>
                  <a:pt x="88325" y="6864"/>
                </a:lnTo>
                <a:lnTo>
                  <a:pt x="51422" y="26096"/>
                </a:lnTo>
                <a:lnTo>
                  <a:pt x="23077" y="55654"/>
                </a:lnTo>
                <a:lnTo>
                  <a:pt x="5314" y="93499"/>
                </a:lnTo>
                <a:lnTo>
                  <a:pt x="55372" y="109752"/>
                </a:lnTo>
                <a:lnTo>
                  <a:pt x="105801" y="125173"/>
                </a:lnTo>
                <a:lnTo>
                  <a:pt x="156592" y="139753"/>
                </a:lnTo>
                <a:lnTo>
                  <a:pt x="207733" y="153480"/>
                </a:lnTo>
                <a:lnTo>
                  <a:pt x="259212" y="166345"/>
                </a:lnTo>
                <a:lnTo>
                  <a:pt x="261291" y="156857"/>
                </a:lnTo>
                <a:lnTo>
                  <a:pt x="262683" y="147452"/>
                </a:lnTo>
                <a:lnTo>
                  <a:pt x="263444" y="137631"/>
                </a:lnTo>
                <a:lnTo>
                  <a:pt x="263416" y="127090"/>
                </a:lnTo>
                <a:lnTo>
                  <a:pt x="252433" y="77075"/>
                </a:lnTo>
                <a:lnTo>
                  <a:pt x="224408" y="36638"/>
                </a:lnTo>
                <a:lnTo>
                  <a:pt x="183057" y="9780"/>
                </a:lnTo>
                <a:lnTo>
                  <a:pt x="131986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9" name="object 189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2420962" y="1644086"/>
            <a:ext cx="237212" cy="222872"/>
          </a:xfrm>
          <a:prstGeom prst="rect">
            <a:avLst/>
          </a:prstGeom>
        </p:spPr>
      </p:pic>
      <p:sp>
        <p:nvSpPr>
          <p:cNvPr id="190" name="object 190"/>
          <p:cNvSpPr/>
          <p:nvPr/>
        </p:nvSpPr>
        <p:spPr>
          <a:xfrm>
            <a:off x="2984406" y="6616186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4" h="259715">
                <a:moveTo>
                  <a:pt x="10041" y="78453"/>
                </a:moveTo>
                <a:lnTo>
                  <a:pt x="5797" y="90231"/>
                </a:lnTo>
                <a:lnTo>
                  <a:pt x="2674" y="102549"/>
                </a:lnTo>
                <a:lnTo>
                  <a:pt x="724" y="115350"/>
                </a:lnTo>
                <a:lnTo>
                  <a:pt x="0" y="128577"/>
                </a:lnTo>
                <a:lnTo>
                  <a:pt x="9531" y="179352"/>
                </a:lnTo>
                <a:lnTo>
                  <a:pt x="36381" y="220599"/>
                </a:lnTo>
                <a:lnTo>
                  <a:pt x="76820" y="248495"/>
                </a:lnTo>
                <a:lnTo>
                  <a:pt x="127121" y="259217"/>
                </a:lnTo>
                <a:lnTo>
                  <a:pt x="129331" y="259238"/>
                </a:lnTo>
                <a:lnTo>
                  <a:pt x="167673" y="253751"/>
                </a:lnTo>
                <a:lnTo>
                  <a:pt x="201230" y="238291"/>
                </a:lnTo>
                <a:lnTo>
                  <a:pt x="228491" y="214357"/>
                </a:lnTo>
                <a:lnTo>
                  <a:pt x="247945" y="183449"/>
                </a:lnTo>
                <a:lnTo>
                  <a:pt x="199573" y="164010"/>
                </a:lnTo>
                <a:lnTo>
                  <a:pt x="151564" y="143771"/>
                </a:lnTo>
                <a:lnTo>
                  <a:pt x="103950" y="122752"/>
                </a:lnTo>
                <a:lnTo>
                  <a:pt x="56764" y="100973"/>
                </a:lnTo>
                <a:lnTo>
                  <a:pt x="10041" y="78453"/>
                </a:lnTo>
                <a:close/>
              </a:path>
              <a:path w="259714" h="259715">
                <a:moveTo>
                  <a:pt x="129577" y="0"/>
                </a:moveTo>
                <a:lnTo>
                  <a:pt x="129189" y="0"/>
                </a:lnTo>
                <a:lnTo>
                  <a:pt x="94727" y="4525"/>
                </a:lnTo>
                <a:lnTo>
                  <a:pt x="63976" y="17187"/>
                </a:lnTo>
                <a:lnTo>
                  <a:pt x="38034" y="36896"/>
                </a:lnTo>
                <a:lnTo>
                  <a:pt x="17999" y="62563"/>
                </a:lnTo>
                <a:lnTo>
                  <a:pt x="64375" y="84925"/>
                </a:lnTo>
                <a:lnTo>
                  <a:pt x="111173" y="106532"/>
                </a:lnTo>
                <a:lnTo>
                  <a:pt x="158387" y="127375"/>
                </a:lnTo>
                <a:lnTo>
                  <a:pt x="206007" y="147447"/>
                </a:lnTo>
                <a:lnTo>
                  <a:pt x="254023" y="166738"/>
                </a:lnTo>
                <a:lnTo>
                  <a:pt x="256348" y="157385"/>
                </a:lnTo>
                <a:lnTo>
                  <a:pt x="258006" y="147751"/>
                </a:lnTo>
                <a:lnTo>
                  <a:pt x="258971" y="137861"/>
                </a:lnTo>
                <a:lnTo>
                  <a:pt x="259196" y="128577"/>
                </a:lnTo>
                <a:lnTo>
                  <a:pt x="259141" y="127375"/>
                </a:lnTo>
                <a:lnTo>
                  <a:pt x="248753" y="77384"/>
                </a:lnTo>
                <a:lnTo>
                  <a:pt x="221154" y="36850"/>
                </a:lnTo>
                <a:lnTo>
                  <a:pt x="180177" y="9827"/>
                </a:lnTo>
                <a:lnTo>
                  <a:pt x="129577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275537" y="2791642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4" h="260985">
                <a:moveTo>
                  <a:pt x="130153" y="0"/>
                </a:moveTo>
                <a:lnTo>
                  <a:pt x="129943" y="0"/>
                </a:lnTo>
                <a:lnTo>
                  <a:pt x="91165" y="5589"/>
                </a:lnTo>
                <a:lnTo>
                  <a:pt x="57354" y="21275"/>
                </a:lnTo>
                <a:lnTo>
                  <a:pt x="30021" y="45550"/>
                </a:lnTo>
                <a:lnTo>
                  <a:pt x="10680" y="76908"/>
                </a:lnTo>
                <a:lnTo>
                  <a:pt x="25103" y="118262"/>
                </a:lnTo>
                <a:lnTo>
                  <a:pt x="38932" y="159818"/>
                </a:lnTo>
                <a:lnTo>
                  <a:pt x="52181" y="201619"/>
                </a:lnTo>
                <a:lnTo>
                  <a:pt x="64867" y="243709"/>
                </a:lnTo>
                <a:lnTo>
                  <a:pt x="79777" y="250855"/>
                </a:lnTo>
                <a:lnTo>
                  <a:pt x="95762" y="256111"/>
                </a:lnTo>
                <a:lnTo>
                  <a:pt x="112700" y="259354"/>
                </a:lnTo>
                <a:lnTo>
                  <a:pt x="130467" y="260463"/>
                </a:lnTo>
                <a:lnTo>
                  <a:pt x="131409" y="260463"/>
                </a:lnTo>
                <a:lnTo>
                  <a:pt x="132351" y="260410"/>
                </a:lnTo>
                <a:lnTo>
                  <a:pt x="133294" y="260410"/>
                </a:lnTo>
                <a:lnTo>
                  <a:pt x="183981" y="249522"/>
                </a:lnTo>
                <a:lnTo>
                  <a:pt x="224430" y="221446"/>
                </a:lnTo>
                <a:lnTo>
                  <a:pt x="251077" y="179881"/>
                </a:lnTo>
                <a:lnTo>
                  <a:pt x="260358" y="128530"/>
                </a:lnTo>
                <a:lnTo>
                  <a:pt x="249982" y="77702"/>
                </a:lnTo>
                <a:lnTo>
                  <a:pt x="222388" y="36936"/>
                </a:lnTo>
                <a:lnTo>
                  <a:pt x="181228" y="9834"/>
                </a:lnTo>
                <a:lnTo>
                  <a:pt x="130153" y="0"/>
                </a:lnTo>
                <a:close/>
              </a:path>
              <a:path w="260984" h="260985">
                <a:moveTo>
                  <a:pt x="2094" y="105913"/>
                </a:moveTo>
                <a:lnTo>
                  <a:pt x="732" y="113347"/>
                </a:lnTo>
                <a:lnTo>
                  <a:pt x="52" y="121043"/>
                </a:lnTo>
                <a:lnTo>
                  <a:pt x="0" y="129001"/>
                </a:lnTo>
                <a:lnTo>
                  <a:pt x="2676" y="157524"/>
                </a:lnTo>
                <a:lnTo>
                  <a:pt x="10811" y="183672"/>
                </a:lnTo>
                <a:lnTo>
                  <a:pt x="23853" y="206894"/>
                </a:lnTo>
                <a:lnTo>
                  <a:pt x="41255" y="226642"/>
                </a:lnTo>
                <a:lnTo>
                  <a:pt x="31911" y="196248"/>
                </a:lnTo>
                <a:lnTo>
                  <a:pt x="22263" y="166002"/>
                </a:lnTo>
                <a:lnTo>
                  <a:pt x="12321" y="135894"/>
                </a:lnTo>
                <a:lnTo>
                  <a:pt x="2094" y="105913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645190" y="6067092"/>
            <a:ext cx="258445" cy="258445"/>
          </a:xfrm>
          <a:custGeom>
            <a:avLst/>
            <a:gdLst/>
            <a:ahLst/>
            <a:cxnLst/>
            <a:rect l="l" t="t" r="r" b="b"/>
            <a:pathLst>
              <a:path w="258445" h="258445">
                <a:moveTo>
                  <a:pt x="130833" y="0"/>
                </a:moveTo>
                <a:lnTo>
                  <a:pt x="129158" y="0"/>
                </a:lnTo>
                <a:lnTo>
                  <a:pt x="78990" y="9859"/>
                </a:lnTo>
                <a:lnTo>
                  <a:pt x="38133" y="36902"/>
                </a:lnTo>
                <a:lnTo>
                  <a:pt x="10499" y="77328"/>
                </a:lnTo>
                <a:lnTo>
                  <a:pt x="0" y="127336"/>
                </a:lnTo>
                <a:lnTo>
                  <a:pt x="9402" y="178086"/>
                </a:lnTo>
                <a:lnTo>
                  <a:pt x="36347" y="219474"/>
                </a:lnTo>
                <a:lnTo>
                  <a:pt x="76936" y="247499"/>
                </a:lnTo>
                <a:lnTo>
                  <a:pt x="127273" y="258159"/>
                </a:lnTo>
                <a:lnTo>
                  <a:pt x="128896" y="258180"/>
                </a:lnTo>
                <a:lnTo>
                  <a:pt x="179094" y="248316"/>
                </a:lnTo>
                <a:lnTo>
                  <a:pt x="219967" y="221264"/>
                </a:lnTo>
                <a:lnTo>
                  <a:pt x="247606" y="180834"/>
                </a:lnTo>
                <a:lnTo>
                  <a:pt x="258107" y="130833"/>
                </a:lnTo>
                <a:lnTo>
                  <a:pt x="248704" y="80084"/>
                </a:lnTo>
                <a:lnTo>
                  <a:pt x="221760" y="38700"/>
                </a:lnTo>
                <a:lnTo>
                  <a:pt x="181170" y="10674"/>
                </a:lnTo>
                <a:lnTo>
                  <a:pt x="130833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3" name="object 193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1650002" y="2699603"/>
            <a:ext cx="177287" cy="178266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1394020" y="3484083"/>
            <a:ext cx="196533" cy="248421"/>
          </a:xfrm>
          <a:prstGeom prst="rect">
            <a:avLst/>
          </a:prstGeom>
        </p:spPr>
      </p:pic>
      <p:sp>
        <p:nvSpPr>
          <p:cNvPr id="195" name="object 195"/>
          <p:cNvSpPr/>
          <p:nvPr/>
        </p:nvSpPr>
        <p:spPr>
          <a:xfrm>
            <a:off x="7006541" y="2265428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4" h="260985">
                <a:moveTo>
                  <a:pt x="131514" y="0"/>
                </a:moveTo>
                <a:lnTo>
                  <a:pt x="130310" y="0"/>
                </a:lnTo>
                <a:lnTo>
                  <a:pt x="97245" y="3957"/>
                </a:lnTo>
                <a:lnTo>
                  <a:pt x="67537" y="15248"/>
                </a:lnTo>
                <a:lnTo>
                  <a:pt x="42109" y="32998"/>
                </a:lnTo>
                <a:lnTo>
                  <a:pt x="21884" y="56333"/>
                </a:lnTo>
                <a:lnTo>
                  <a:pt x="45425" y="96410"/>
                </a:lnTo>
                <a:lnTo>
                  <a:pt x="68365" y="136853"/>
                </a:lnTo>
                <a:lnTo>
                  <a:pt x="90708" y="177666"/>
                </a:lnTo>
                <a:lnTo>
                  <a:pt x="112454" y="218851"/>
                </a:lnTo>
                <a:lnTo>
                  <a:pt x="133608" y="260410"/>
                </a:lnTo>
                <a:lnTo>
                  <a:pt x="183827" y="249487"/>
                </a:lnTo>
                <a:lnTo>
                  <a:pt x="224063" y="221832"/>
                </a:lnTo>
                <a:lnTo>
                  <a:pt x="250772" y="180875"/>
                </a:lnTo>
                <a:lnTo>
                  <a:pt x="260410" y="130048"/>
                </a:lnTo>
                <a:lnTo>
                  <a:pt x="250511" y="78953"/>
                </a:lnTo>
                <a:lnTo>
                  <a:pt x="223311" y="37812"/>
                </a:lnTo>
                <a:lnTo>
                  <a:pt x="182436" y="10277"/>
                </a:lnTo>
                <a:lnTo>
                  <a:pt x="131514" y="0"/>
                </a:lnTo>
                <a:close/>
              </a:path>
              <a:path w="260984" h="260985">
                <a:moveTo>
                  <a:pt x="11832" y="74238"/>
                </a:moveTo>
                <a:lnTo>
                  <a:pt x="6935" y="86613"/>
                </a:lnTo>
                <a:lnTo>
                  <a:pt x="3285" y="99656"/>
                </a:lnTo>
                <a:lnTo>
                  <a:pt x="950" y="113288"/>
                </a:lnTo>
                <a:lnTo>
                  <a:pt x="0" y="127430"/>
                </a:lnTo>
                <a:lnTo>
                  <a:pt x="7917" y="176045"/>
                </a:lnTo>
                <a:lnTo>
                  <a:pt x="31419" y="216361"/>
                </a:lnTo>
                <a:lnTo>
                  <a:pt x="67534" y="245220"/>
                </a:lnTo>
                <a:lnTo>
                  <a:pt x="113294" y="259468"/>
                </a:lnTo>
                <a:lnTo>
                  <a:pt x="89099" y="212451"/>
                </a:lnTo>
                <a:lnTo>
                  <a:pt x="64114" y="165891"/>
                </a:lnTo>
                <a:lnTo>
                  <a:pt x="38353" y="119812"/>
                </a:lnTo>
                <a:lnTo>
                  <a:pt x="11832" y="74238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766634" y="6872172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7853" y="84337"/>
                </a:moveTo>
                <a:lnTo>
                  <a:pt x="4688" y="94352"/>
                </a:lnTo>
                <a:lnTo>
                  <a:pt x="2300" y="104742"/>
                </a:lnTo>
                <a:lnTo>
                  <a:pt x="726" y="115478"/>
                </a:lnTo>
                <a:lnTo>
                  <a:pt x="0" y="126530"/>
                </a:lnTo>
                <a:lnTo>
                  <a:pt x="5472" y="169651"/>
                </a:lnTo>
                <a:lnTo>
                  <a:pt x="23038" y="206705"/>
                </a:lnTo>
                <a:lnTo>
                  <a:pt x="50811" y="235723"/>
                </a:lnTo>
                <a:lnTo>
                  <a:pt x="86906" y="254735"/>
                </a:lnTo>
                <a:lnTo>
                  <a:pt x="129435" y="261772"/>
                </a:lnTo>
                <a:lnTo>
                  <a:pt x="130723" y="261772"/>
                </a:lnTo>
                <a:lnTo>
                  <a:pt x="181605" y="252147"/>
                </a:lnTo>
                <a:lnTo>
                  <a:pt x="222799" y="225563"/>
                </a:lnTo>
                <a:lnTo>
                  <a:pt x="250718" y="185450"/>
                </a:lnTo>
                <a:lnTo>
                  <a:pt x="261772" y="135241"/>
                </a:lnTo>
                <a:lnTo>
                  <a:pt x="261793" y="126509"/>
                </a:lnTo>
                <a:lnTo>
                  <a:pt x="261526" y="122258"/>
                </a:lnTo>
                <a:lnTo>
                  <a:pt x="210266" y="116321"/>
                </a:lnTo>
                <a:lnTo>
                  <a:pt x="159265" y="109558"/>
                </a:lnTo>
                <a:lnTo>
                  <a:pt x="108526" y="101971"/>
                </a:lnTo>
                <a:lnTo>
                  <a:pt x="58054" y="93563"/>
                </a:lnTo>
                <a:lnTo>
                  <a:pt x="7853" y="84337"/>
                </a:lnTo>
                <a:close/>
              </a:path>
              <a:path w="262254" h="262254">
                <a:moveTo>
                  <a:pt x="132320" y="0"/>
                </a:moveTo>
                <a:lnTo>
                  <a:pt x="131011" y="0"/>
                </a:lnTo>
                <a:lnTo>
                  <a:pt x="94474" y="4821"/>
                </a:lnTo>
                <a:lnTo>
                  <a:pt x="62174" y="18497"/>
                </a:lnTo>
                <a:lnTo>
                  <a:pt x="35354" y="39842"/>
                </a:lnTo>
                <a:lnTo>
                  <a:pt x="15256" y="67673"/>
                </a:lnTo>
                <a:lnTo>
                  <a:pt x="63541" y="76480"/>
                </a:lnTo>
                <a:lnTo>
                  <a:pt x="112090" y="84537"/>
                </a:lnTo>
                <a:lnTo>
                  <a:pt x="160893" y="91838"/>
                </a:lnTo>
                <a:lnTo>
                  <a:pt x="209939" y="98374"/>
                </a:lnTo>
                <a:lnTo>
                  <a:pt x="259217" y="104138"/>
                </a:lnTo>
                <a:lnTo>
                  <a:pt x="243496" y="62546"/>
                </a:lnTo>
                <a:lnTo>
                  <a:pt x="215554" y="29705"/>
                </a:lnTo>
                <a:lnTo>
                  <a:pt x="177720" y="8045"/>
                </a:lnTo>
                <a:lnTo>
                  <a:pt x="132320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7" name="object 197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3991616" y="852068"/>
            <a:ext cx="252505" cy="116645"/>
          </a:xfrm>
          <a:prstGeom prst="rect">
            <a:avLst/>
          </a:prstGeom>
        </p:spPr>
      </p:pic>
      <p:sp>
        <p:nvSpPr>
          <p:cNvPr id="198" name="object 198"/>
          <p:cNvSpPr/>
          <p:nvPr/>
        </p:nvSpPr>
        <p:spPr>
          <a:xfrm>
            <a:off x="1664012" y="5319157"/>
            <a:ext cx="257175" cy="257810"/>
          </a:xfrm>
          <a:custGeom>
            <a:avLst/>
            <a:gdLst/>
            <a:ahLst/>
            <a:cxnLst/>
            <a:rect l="l" t="t" r="r" b="b"/>
            <a:pathLst>
              <a:path w="257175" h="257810">
                <a:moveTo>
                  <a:pt x="131174" y="0"/>
                </a:moveTo>
                <a:lnTo>
                  <a:pt x="128634" y="0"/>
                </a:lnTo>
                <a:lnTo>
                  <a:pt x="86227" y="7132"/>
                </a:lnTo>
                <a:lnTo>
                  <a:pt x="49749" y="26942"/>
                </a:lnTo>
                <a:lnTo>
                  <a:pt x="21648" y="57050"/>
                </a:lnTo>
                <a:lnTo>
                  <a:pt x="4376" y="95075"/>
                </a:lnTo>
                <a:lnTo>
                  <a:pt x="27408" y="135395"/>
                </a:lnTo>
                <a:lnTo>
                  <a:pt x="51052" y="175367"/>
                </a:lnTo>
                <a:lnTo>
                  <a:pt x="75274" y="214956"/>
                </a:lnTo>
                <a:lnTo>
                  <a:pt x="100044" y="254128"/>
                </a:lnTo>
                <a:lnTo>
                  <a:pt x="126671" y="257269"/>
                </a:lnTo>
                <a:lnTo>
                  <a:pt x="128451" y="257269"/>
                </a:lnTo>
                <a:lnTo>
                  <a:pt x="175866" y="248244"/>
                </a:lnTo>
                <a:lnTo>
                  <a:pt x="215485" y="223429"/>
                </a:lnTo>
                <a:lnTo>
                  <a:pt x="243654" y="186215"/>
                </a:lnTo>
                <a:lnTo>
                  <a:pt x="256719" y="139995"/>
                </a:lnTo>
                <a:lnTo>
                  <a:pt x="239926" y="113303"/>
                </a:lnTo>
                <a:lnTo>
                  <a:pt x="223425" y="86424"/>
                </a:lnTo>
                <a:lnTo>
                  <a:pt x="207242" y="59407"/>
                </a:lnTo>
                <a:lnTo>
                  <a:pt x="191402" y="32302"/>
                </a:lnTo>
                <a:lnTo>
                  <a:pt x="204470" y="24711"/>
                </a:lnTo>
                <a:lnTo>
                  <a:pt x="188196" y="14592"/>
                </a:lnTo>
                <a:lnTo>
                  <a:pt x="170397" y="6936"/>
                </a:lnTo>
                <a:lnTo>
                  <a:pt x="151311" y="1991"/>
                </a:lnTo>
                <a:lnTo>
                  <a:pt x="131174" y="0"/>
                </a:lnTo>
                <a:close/>
              </a:path>
              <a:path w="257175" h="257810">
                <a:moveTo>
                  <a:pt x="99" y="123608"/>
                </a:moveTo>
                <a:lnTo>
                  <a:pt x="5091" y="164505"/>
                </a:lnTo>
                <a:lnTo>
                  <a:pt x="43113" y="224710"/>
                </a:lnTo>
                <a:lnTo>
                  <a:pt x="72950" y="244652"/>
                </a:lnTo>
                <a:lnTo>
                  <a:pt x="54224" y="214710"/>
                </a:lnTo>
                <a:lnTo>
                  <a:pt x="35841" y="184562"/>
                </a:lnTo>
                <a:lnTo>
                  <a:pt x="17800" y="154198"/>
                </a:lnTo>
                <a:lnTo>
                  <a:pt x="99" y="123608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780971" y="2313803"/>
            <a:ext cx="179705" cy="257810"/>
          </a:xfrm>
          <a:custGeom>
            <a:avLst/>
            <a:gdLst/>
            <a:ahLst/>
            <a:cxnLst/>
            <a:rect l="l" t="t" r="r" b="b"/>
            <a:pathLst>
              <a:path w="179705" h="257810">
                <a:moveTo>
                  <a:pt x="129043" y="0"/>
                </a:moveTo>
                <a:lnTo>
                  <a:pt x="79730" y="9608"/>
                </a:lnTo>
                <a:lnTo>
                  <a:pt x="39372" y="35915"/>
                </a:lnTo>
                <a:lnTo>
                  <a:pt x="11476" y="75140"/>
                </a:lnTo>
                <a:lnTo>
                  <a:pt x="0" y="123504"/>
                </a:lnTo>
                <a:lnTo>
                  <a:pt x="1787" y="150546"/>
                </a:lnTo>
                <a:lnTo>
                  <a:pt x="8892" y="175832"/>
                </a:lnTo>
                <a:lnTo>
                  <a:pt x="20748" y="198761"/>
                </a:lnTo>
                <a:lnTo>
                  <a:pt x="36789" y="218736"/>
                </a:lnTo>
                <a:lnTo>
                  <a:pt x="39983" y="212820"/>
                </a:lnTo>
                <a:lnTo>
                  <a:pt x="121090" y="257007"/>
                </a:lnTo>
                <a:lnTo>
                  <a:pt x="123645" y="257164"/>
                </a:lnTo>
                <a:lnTo>
                  <a:pt x="128184" y="257217"/>
                </a:lnTo>
                <a:lnTo>
                  <a:pt x="140742" y="234533"/>
                </a:lnTo>
                <a:lnTo>
                  <a:pt x="153505" y="211963"/>
                </a:lnTo>
                <a:lnTo>
                  <a:pt x="166470" y="189520"/>
                </a:lnTo>
                <a:lnTo>
                  <a:pt x="179638" y="167220"/>
                </a:lnTo>
                <a:lnTo>
                  <a:pt x="94787" y="116645"/>
                </a:lnTo>
                <a:lnTo>
                  <a:pt x="111750" y="88560"/>
                </a:lnTo>
                <a:lnTo>
                  <a:pt x="129085" y="60574"/>
                </a:lnTo>
                <a:lnTo>
                  <a:pt x="146756" y="32744"/>
                </a:lnTo>
                <a:lnTo>
                  <a:pt x="164733" y="5130"/>
                </a:lnTo>
                <a:lnTo>
                  <a:pt x="156177" y="2975"/>
                </a:lnTo>
                <a:lnTo>
                  <a:pt x="147401" y="1393"/>
                </a:lnTo>
                <a:lnTo>
                  <a:pt x="138431" y="411"/>
                </a:lnTo>
                <a:lnTo>
                  <a:pt x="129043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166532" y="7010320"/>
            <a:ext cx="257175" cy="250190"/>
          </a:xfrm>
          <a:custGeom>
            <a:avLst/>
            <a:gdLst/>
            <a:ahLst/>
            <a:cxnLst/>
            <a:rect l="l" t="t" r="r" b="b"/>
            <a:pathLst>
              <a:path w="257175" h="250190">
                <a:moveTo>
                  <a:pt x="85997" y="0"/>
                </a:moveTo>
                <a:lnTo>
                  <a:pt x="52288" y="17834"/>
                </a:lnTo>
                <a:lnTo>
                  <a:pt x="25413" y="44494"/>
                </a:lnTo>
                <a:lnTo>
                  <a:pt x="7331" y="78171"/>
                </a:lnTo>
                <a:lnTo>
                  <a:pt x="0" y="117059"/>
                </a:lnTo>
                <a:lnTo>
                  <a:pt x="8623" y="167850"/>
                </a:lnTo>
                <a:lnTo>
                  <a:pt x="35188" y="209816"/>
                </a:lnTo>
                <a:lnTo>
                  <a:pt x="75586" y="238627"/>
                </a:lnTo>
                <a:lnTo>
                  <a:pt x="125713" y="249950"/>
                </a:lnTo>
                <a:lnTo>
                  <a:pt x="128493" y="249992"/>
                </a:lnTo>
                <a:lnTo>
                  <a:pt x="178233" y="240061"/>
                </a:lnTo>
                <a:lnTo>
                  <a:pt x="218982" y="212907"/>
                </a:lnTo>
                <a:lnTo>
                  <a:pt x="246650" y="172489"/>
                </a:lnTo>
                <a:lnTo>
                  <a:pt x="257149" y="122765"/>
                </a:lnTo>
                <a:lnTo>
                  <a:pt x="251483" y="83570"/>
                </a:lnTo>
                <a:lnTo>
                  <a:pt x="234886" y="49041"/>
                </a:lnTo>
                <a:lnTo>
                  <a:pt x="209205" y="21136"/>
                </a:lnTo>
                <a:lnTo>
                  <a:pt x="176287" y="1816"/>
                </a:lnTo>
                <a:lnTo>
                  <a:pt x="153663" y="1599"/>
                </a:lnTo>
                <a:lnTo>
                  <a:pt x="131058" y="1222"/>
                </a:lnTo>
                <a:lnTo>
                  <a:pt x="108494" y="688"/>
                </a:lnTo>
                <a:lnTo>
                  <a:pt x="85997" y="0"/>
                </a:lnTo>
                <a:close/>
              </a:path>
            </a:pathLst>
          </a:custGeom>
          <a:solidFill>
            <a:srgbClr val="F3F6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1" name="object 201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1409129" y="4795351"/>
            <a:ext cx="250793" cy="252348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6741628" y="1754920"/>
            <a:ext cx="252348" cy="252348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132" cstate="print"/>
          <a:stretch>
            <a:fillRect/>
          </a:stretch>
        </p:blipFill>
        <p:spPr>
          <a:xfrm>
            <a:off x="1935480" y="5836105"/>
            <a:ext cx="252259" cy="252468"/>
          </a:xfrm>
          <a:prstGeom prst="rect">
            <a:avLst/>
          </a:prstGeom>
        </p:spPr>
      </p:pic>
      <p:pic>
        <p:nvPicPr>
          <p:cNvPr id="204" name="object 204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7536786" y="3310161"/>
            <a:ext cx="252138" cy="252453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1276055" y="3884122"/>
            <a:ext cx="223736" cy="250515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2591177" y="6491886"/>
            <a:ext cx="250479" cy="250526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5306853" y="846361"/>
            <a:ext cx="245123" cy="245175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7422025" y="5019690"/>
            <a:ext cx="248055" cy="248107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5692758" y="974996"/>
            <a:ext cx="245175" cy="245228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2563403" y="1271636"/>
            <a:ext cx="236228" cy="236642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1917093" y="1923658"/>
            <a:ext cx="242181" cy="242243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4912541" y="721286"/>
            <a:ext cx="238092" cy="238107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5998298" y="6729936"/>
            <a:ext cx="242139" cy="242259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6095207" y="1108500"/>
            <a:ext cx="235385" cy="235437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7296322" y="5408526"/>
            <a:ext cx="242139" cy="242191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3087644" y="1001069"/>
            <a:ext cx="239846" cy="239835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5486534" y="7001666"/>
            <a:ext cx="236589" cy="236621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4559950" y="7127542"/>
            <a:ext cx="242139" cy="242160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6528439" y="6464892"/>
            <a:ext cx="234338" cy="234448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3605377" y="735317"/>
            <a:ext cx="233406" cy="233448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150938" y="4291544"/>
            <a:ext cx="230851" cy="230935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2214409" y="6372434"/>
            <a:ext cx="232197" cy="232239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4519600" y="597049"/>
            <a:ext cx="229275" cy="222715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7173341" y="5811760"/>
            <a:ext cx="230830" cy="230883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6488284" y="1244307"/>
            <a:ext cx="221092" cy="221092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7408047" y="2409507"/>
            <a:ext cx="229102" cy="229364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7951590" y="3853757"/>
            <a:ext cx="90834" cy="104551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7156378" y="1900674"/>
            <a:ext cx="218003" cy="218056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4968068" y="7266710"/>
            <a:ext cx="221071" cy="221097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2057795" y="1538173"/>
            <a:ext cx="218024" cy="218160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1556973" y="5726684"/>
            <a:ext cx="213977" cy="213972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7682593" y="2941428"/>
            <a:ext cx="218056" cy="218160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1299719" y="5212145"/>
            <a:ext cx="213935" cy="213972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7055701" y="6220339"/>
            <a:ext cx="208894" cy="208946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4143894" y="490299"/>
            <a:ext cx="208862" cy="208946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278264" y="2594528"/>
            <a:ext cx="210114" cy="210255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3276774" y="7154112"/>
            <a:ext cx="212401" cy="212422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3663276" y="7283338"/>
            <a:ext cx="211197" cy="211302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1149588" y="2992160"/>
            <a:ext cx="210155" cy="210255"/>
          </a:xfrm>
          <a:prstGeom prst="rect">
            <a:avLst/>
          </a:prstGeom>
        </p:spPr>
      </p:pic>
      <p:pic>
        <p:nvPicPr>
          <p:cNvPr id="240" name="object 240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2881723" y="7027969"/>
            <a:ext cx="207328" cy="207391"/>
          </a:xfrm>
          <a:prstGeom prst="rect">
            <a:avLst/>
          </a:prstGeom>
        </p:spPr>
      </p:pic>
      <p:pic>
        <p:nvPicPr>
          <p:cNvPr id="241" name="object 241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4065054" y="7416166"/>
            <a:ext cx="202852" cy="202936"/>
          </a:xfrm>
          <a:prstGeom prst="rect">
            <a:avLst/>
          </a:prstGeom>
        </p:spPr>
      </p:pic>
      <p:pic>
        <p:nvPicPr>
          <p:cNvPr id="242" name="object 242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1023345" y="3380473"/>
            <a:ext cx="205365" cy="205386"/>
          </a:xfrm>
          <a:prstGeom prst="rect">
            <a:avLst/>
          </a:prstGeom>
        </p:spPr>
      </p:pic>
      <p:pic>
        <p:nvPicPr>
          <p:cNvPr id="243" name="object 243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1412140" y="2213964"/>
            <a:ext cx="199580" cy="199627"/>
          </a:xfrm>
          <a:prstGeom prst="rect">
            <a:avLst/>
          </a:prstGeom>
        </p:spPr>
      </p:pic>
      <p:pic>
        <p:nvPicPr>
          <p:cNvPr id="244" name="object 244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5890972" y="7148814"/>
            <a:ext cx="199575" cy="199622"/>
          </a:xfrm>
          <a:prstGeom prst="rect">
            <a:avLst/>
          </a:prstGeom>
        </p:spPr>
      </p:pic>
      <p:pic>
        <p:nvPicPr>
          <p:cNvPr id="245" name="object 245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1037947" y="4693103"/>
            <a:ext cx="199580" cy="199627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1833122" y="6260097"/>
            <a:ext cx="199601" cy="199601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6899894" y="1386973"/>
            <a:ext cx="193083" cy="193135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7964051" y="3468480"/>
            <a:ext cx="193030" cy="193083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6420432" y="6883093"/>
            <a:ext cx="193083" cy="193119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2712100" y="894475"/>
            <a:ext cx="195758" cy="195753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3240780" y="627991"/>
            <a:ext cx="190847" cy="190831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903522" y="3786901"/>
            <a:ext cx="187758" cy="187742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2493196" y="6908475"/>
            <a:ext cx="189172" cy="189187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4472497" y="7554638"/>
            <a:ext cx="183161" cy="183161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5466482" y="491451"/>
            <a:ext cx="183135" cy="183188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5383658" y="7413345"/>
            <a:ext cx="185072" cy="185104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2192158" y="1169754"/>
            <a:ext cx="183156" cy="183135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7852064" y="5180732"/>
            <a:ext cx="183135" cy="183240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5853643" y="621394"/>
            <a:ext cx="180622" cy="180675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550261" y="1825860"/>
            <a:ext cx="180622" cy="180675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7981956" y="4784461"/>
            <a:ext cx="180622" cy="180675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7833793" y="2566414"/>
            <a:ext cx="172821" cy="172979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192" cstate="print"/>
          <a:stretch>
            <a:fillRect/>
          </a:stretch>
        </p:blipFill>
        <p:spPr>
          <a:xfrm>
            <a:off x="7728560" y="5571767"/>
            <a:ext cx="172926" cy="173083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7564848" y="2051769"/>
            <a:ext cx="172507" cy="173188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3765880" y="381244"/>
            <a:ext cx="169722" cy="169837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5075620" y="369517"/>
            <a:ext cx="169717" cy="169733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6945180" y="6624206"/>
            <a:ext cx="172664" cy="173015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8127239" y="4394316"/>
            <a:ext cx="156173" cy="165649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6258814" y="757620"/>
            <a:ext cx="165439" cy="165387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1196094" y="5623022"/>
            <a:ext cx="163916" cy="163974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2120684" y="6793232"/>
            <a:ext cx="162398" cy="162377"/>
          </a:xfrm>
          <a:prstGeom prst="rect">
            <a:avLst/>
          </a:prstGeom>
        </p:spPr>
      </p:pic>
      <p:pic>
        <p:nvPicPr>
          <p:cNvPr id="272" name="object 272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788546" y="4198092"/>
            <a:ext cx="160440" cy="160518"/>
          </a:xfrm>
          <a:prstGeom prst="rect">
            <a:avLst/>
          </a:prstGeom>
        </p:spPr>
      </p:pic>
      <p:pic>
        <p:nvPicPr>
          <p:cNvPr id="273" name="object 273"/>
          <p:cNvPicPr/>
          <p:nvPr/>
        </p:nvPicPr>
        <p:blipFill>
          <a:blip r:embed="rId202" cstate="print"/>
          <a:stretch>
            <a:fillRect/>
          </a:stretch>
        </p:blipFill>
        <p:spPr>
          <a:xfrm>
            <a:off x="7609768" y="5979085"/>
            <a:ext cx="153764" cy="154011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4685742" y="248683"/>
            <a:ext cx="153853" cy="154236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8114935" y="3104617"/>
            <a:ext cx="148110" cy="149419"/>
          </a:xfrm>
          <a:prstGeom prst="rect">
            <a:avLst/>
          </a:prstGeom>
        </p:spPr>
      </p:pic>
      <p:pic>
        <p:nvPicPr>
          <p:cNvPr id="276" name="object 276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1461096" y="6156697"/>
            <a:ext cx="148492" cy="149005"/>
          </a:xfrm>
          <a:prstGeom prst="rect">
            <a:avLst/>
          </a:prstGeom>
        </p:spPr>
      </p:pic>
      <p:pic>
        <p:nvPicPr>
          <p:cNvPr id="277" name="object 277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934934" y="5116493"/>
            <a:ext cx="149110" cy="148267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7320091" y="1537178"/>
            <a:ext cx="148163" cy="149367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6656237" y="897669"/>
            <a:ext cx="142718" cy="142770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1699246" y="1447285"/>
            <a:ext cx="140273" cy="141880"/>
          </a:xfrm>
          <a:prstGeom prst="rect">
            <a:avLst/>
          </a:prstGeom>
        </p:spPr>
      </p:pic>
      <p:pic>
        <p:nvPicPr>
          <p:cNvPr id="281" name="object 281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8259277" y="4020924"/>
            <a:ext cx="140257" cy="141618"/>
          </a:xfrm>
          <a:prstGeom prst="rect">
            <a:avLst/>
          </a:prstGeom>
        </p:spPr>
      </p:pic>
      <p:pic>
        <p:nvPicPr>
          <p:cNvPr id="282" name="object 282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4878469" y="7703320"/>
            <a:ext cx="143671" cy="142890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6322268" y="7311845"/>
            <a:ext cx="142979" cy="130378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2876833" y="531606"/>
            <a:ext cx="136304" cy="123661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5800347" y="7570963"/>
            <a:ext cx="135964" cy="124116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2354704" y="804844"/>
            <a:ext cx="115833" cy="128739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7499212" y="6383046"/>
            <a:ext cx="116680" cy="130168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3196309" y="7598915"/>
            <a:ext cx="128092" cy="115368"/>
          </a:xfrm>
          <a:prstGeom prst="rect">
            <a:avLst/>
          </a:prstGeom>
        </p:spPr>
      </p:pic>
      <p:pic>
        <p:nvPicPr>
          <p:cNvPr id="289" name="object 289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6844398" y="7050790"/>
            <a:ext cx="127116" cy="115383"/>
          </a:xfrm>
          <a:prstGeom prst="rect">
            <a:avLst/>
          </a:prstGeom>
        </p:spPr>
      </p:pic>
      <p:pic>
        <p:nvPicPr>
          <p:cNvPr id="290" name="object 290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685863" y="4597032"/>
            <a:ext cx="108368" cy="121200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220" cstate="print"/>
          <a:stretch>
            <a:fillRect/>
          </a:stretch>
        </p:blipFill>
        <p:spPr>
          <a:xfrm>
            <a:off x="1750355" y="6703167"/>
            <a:ext cx="121132" cy="108551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3410566" y="270096"/>
            <a:ext cx="108368" cy="121305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931416" y="2504059"/>
            <a:ext cx="108389" cy="120991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4318543" y="139001"/>
            <a:ext cx="127289" cy="115441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811922" y="2910173"/>
            <a:ext cx="113708" cy="127116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225" cstate="print"/>
          <a:stretch>
            <a:fillRect/>
          </a:stretch>
        </p:blipFill>
        <p:spPr>
          <a:xfrm>
            <a:off x="3581801" y="7729068"/>
            <a:ext cx="127079" cy="115383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2803946" y="7472757"/>
            <a:ext cx="105755" cy="136550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687235" y="3286287"/>
            <a:ext cx="105771" cy="136278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8392100" y="3642454"/>
            <a:ext cx="128791" cy="101934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1065742" y="2139516"/>
            <a:ext cx="119226" cy="91306"/>
          </a:xfrm>
          <a:prstGeom prst="rect">
            <a:avLst/>
          </a:prstGeom>
        </p:spPr>
      </p:pic>
      <p:pic>
        <p:nvPicPr>
          <p:cNvPr id="301" name="object 301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3990287" y="7868053"/>
            <a:ext cx="95117" cy="121415"/>
          </a:xfrm>
          <a:prstGeom prst="rect">
            <a:avLst/>
          </a:prstGeom>
        </p:spPr>
      </p:pic>
      <p:pic>
        <p:nvPicPr>
          <p:cNvPr id="302" name="object 302"/>
          <p:cNvPicPr/>
          <p:nvPr/>
        </p:nvPicPr>
        <p:blipFill>
          <a:blip r:embed="rId231" cstate="print"/>
          <a:stretch>
            <a:fillRect/>
          </a:stretch>
        </p:blipFill>
        <p:spPr>
          <a:xfrm>
            <a:off x="8001327" y="2219880"/>
            <a:ext cx="95075" cy="121409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7077951" y="1038293"/>
            <a:ext cx="121357" cy="95389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1853817" y="1085621"/>
            <a:ext cx="87997" cy="116331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234" cstate="print"/>
          <a:stretch>
            <a:fillRect/>
          </a:stretch>
        </p:blipFill>
        <p:spPr>
          <a:xfrm>
            <a:off x="2416486" y="7354917"/>
            <a:ext cx="85505" cy="110802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235" cstate="print"/>
          <a:stretch>
            <a:fillRect/>
          </a:stretch>
        </p:blipFill>
        <p:spPr>
          <a:xfrm>
            <a:off x="7734214" y="1697802"/>
            <a:ext cx="111043" cy="85808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236" cstate="print"/>
          <a:stretch>
            <a:fillRect/>
          </a:stretch>
        </p:blipFill>
        <p:spPr>
          <a:xfrm>
            <a:off x="568804" y="3706431"/>
            <a:ext cx="85520" cy="111043"/>
          </a:xfrm>
          <a:prstGeom prst="rect">
            <a:avLst/>
          </a:prstGeom>
        </p:spPr>
      </p:pic>
      <p:pic>
        <p:nvPicPr>
          <p:cNvPr id="308" name="object 308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8272156" y="2738450"/>
            <a:ext cx="110834" cy="85913"/>
          </a:xfrm>
          <a:prstGeom prst="rect">
            <a:avLst/>
          </a:prstGeom>
        </p:spPr>
      </p:pic>
      <p:pic>
        <p:nvPicPr>
          <p:cNvPr id="309" name="object 309"/>
          <p:cNvPicPr/>
          <p:nvPr/>
        </p:nvPicPr>
        <p:blipFill>
          <a:blip r:embed="rId238" cstate="print"/>
          <a:stretch>
            <a:fillRect/>
          </a:stretch>
        </p:blipFill>
        <p:spPr>
          <a:xfrm>
            <a:off x="5300519" y="7859420"/>
            <a:ext cx="116331" cy="88248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239" cstate="print"/>
          <a:stretch>
            <a:fillRect/>
          </a:stretch>
        </p:blipFill>
        <p:spPr>
          <a:xfrm>
            <a:off x="1117112" y="6047459"/>
            <a:ext cx="69432" cy="93143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240" cstate="print"/>
          <a:stretch>
            <a:fillRect/>
          </a:stretch>
        </p:blipFill>
        <p:spPr>
          <a:xfrm>
            <a:off x="848366" y="5522659"/>
            <a:ext cx="68940" cy="91986"/>
          </a:xfrm>
          <a:prstGeom prst="rect">
            <a:avLst/>
          </a:prstGeom>
        </p:spPr>
      </p:pic>
      <p:sp>
        <p:nvSpPr>
          <p:cNvPr id="312" name="object 312"/>
          <p:cNvSpPr txBox="1"/>
          <p:nvPr/>
        </p:nvSpPr>
        <p:spPr>
          <a:xfrm>
            <a:off x="1326693" y="7540494"/>
            <a:ext cx="6070600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Svež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vazduh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učionici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je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dostupan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samo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kada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su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prozori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otvoreni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samo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tokom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lepog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vremena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sz="3300" dirty="0">
              <a:latin typeface="Microsoft Sans Serif"/>
              <a:cs typeface="Microsoft Sans Serif"/>
            </a:endParaRPr>
          </a:p>
        </p:txBody>
      </p:sp>
      <p:sp>
        <p:nvSpPr>
          <p:cNvPr id="313" name="object 313"/>
          <p:cNvSpPr txBox="1"/>
          <p:nvPr/>
        </p:nvSpPr>
        <p:spPr>
          <a:xfrm rot="17640000">
            <a:off x="6389386" y="4783400"/>
            <a:ext cx="7564997" cy="76559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>
              <a:lnSpc>
                <a:spcPts val="5765"/>
              </a:lnSpc>
              <a:spcBef>
                <a:spcPts val="170"/>
              </a:spcBef>
            </a:pPr>
            <a:r>
              <a:rPr lang="en-US" sz="5900" b="1" spc="430" dirty="0">
                <a:solidFill>
                  <a:srgbClr val="4BB755"/>
                </a:solidFill>
                <a:latin typeface="Arial"/>
                <a:cs typeface="Arial"/>
              </a:rPr>
              <a:t>POVETRAVANJE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314" name="object 314"/>
          <p:cNvSpPr/>
          <p:nvPr/>
        </p:nvSpPr>
        <p:spPr>
          <a:xfrm>
            <a:off x="901067" y="8952646"/>
            <a:ext cx="7605794" cy="1924685"/>
          </a:xfrm>
          <a:custGeom>
            <a:avLst/>
            <a:gdLst/>
            <a:ahLst/>
            <a:cxnLst/>
            <a:rect l="l" t="t" r="r" b="b"/>
            <a:pathLst>
              <a:path w="8001634" h="1924684">
                <a:moveTo>
                  <a:pt x="7924842" y="0"/>
                </a:moveTo>
                <a:lnTo>
                  <a:pt x="7082826" y="1840750"/>
                </a:lnTo>
                <a:lnTo>
                  <a:pt x="0" y="1840750"/>
                </a:lnTo>
                <a:lnTo>
                  <a:pt x="0" y="1924517"/>
                </a:lnTo>
                <a:lnTo>
                  <a:pt x="7136646" y="1924517"/>
                </a:lnTo>
                <a:lnTo>
                  <a:pt x="8001018" y="34847"/>
                </a:lnTo>
                <a:lnTo>
                  <a:pt x="7924842" y="0"/>
                </a:lnTo>
                <a:close/>
              </a:path>
            </a:pathLst>
          </a:custGeom>
          <a:solidFill>
            <a:srgbClr val="4BB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259133" y="349308"/>
            <a:ext cx="8083550" cy="1817370"/>
          </a:xfrm>
          <a:custGeom>
            <a:avLst/>
            <a:gdLst/>
            <a:ahLst/>
            <a:cxnLst/>
            <a:rect l="l" t="t" r="r" b="b"/>
            <a:pathLst>
              <a:path w="8083550" h="1817370">
                <a:moveTo>
                  <a:pt x="8082999" y="0"/>
                </a:moveTo>
                <a:lnTo>
                  <a:pt x="849084" y="0"/>
                </a:lnTo>
                <a:lnTo>
                  <a:pt x="0" y="1781254"/>
                </a:lnTo>
                <a:lnTo>
                  <a:pt x="75599" y="1817274"/>
                </a:lnTo>
                <a:lnTo>
                  <a:pt x="901962" y="83767"/>
                </a:lnTo>
                <a:lnTo>
                  <a:pt x="8082999" y="83767"/>
                </a:lnTo>
                <a:lnTo>
                  <a:pt x="8082999" y="0"/>
                </a:lnTo>
                <a:close/>
              </a:path>
            </a:pathLst>
          </a:custGeom>
          <a:solidFill>
            <a:srgbClr val="4BB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6" name="object 316"/>
          <p:cNvGrpSpPr/>
          <p:nvPr/>
        </p:nvGrpSpPr>
        <p:grpSpPr>
          <a:xfrm>
            <a:off x="1257652" y="491032"/>
            <a:ext cx="8257540" cy="6521450"/>
            <a:chOff x="1257652" y="491032"/>
            <a:chExt cx="8257540" cy="6521450"/>
          </a:xfrm>
        </p:grpSpPr>
        <p:pic>
          <p:nvPicPr>
            <p:cNvPr id="317" name="object 317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585678" y="1134388"/>
              <a:ext cx="5550020" cy="5549900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257652" y="804478"/>
              <a:ext cx="6199816" cy="6207721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3037499" y="6348424"/>
              <a:ext cx="2111783" cy="337623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5545223" y="6371738"/>
              <a:ext cx="103452" cy="63416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2839615" y="6235307"/>
              <a:ext cx="99698" cy="71521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6000759" y="6082867"/>
              <a:ext cx="95493" cy="78798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2609171" y="6068872"/>
              <a:ext cx="95018" cy="79358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2396853" y="5880082"/>
              <a:ext cx="89348" cy="86332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6396559" y="5715218"/>
              <a:ext cx="84185" cy="91306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2204775" y="5670979"/>
              <a:ext cx="82803" cy="92457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2034932" y="5443551"/>
              <a:ext cx="75358" cy="97693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6718643" y="5282195"/>
              <a:ext cx="69841" cy="100415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889157" y="5200208"/>
              <a:ext cx="67118" cy="101881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769108" y="4943252"/>
              <a:ext cx="58144" cy="105075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6954918" y="4799016"/>
              <a:ext cx="52825" cy="106017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676221" y="4675355"/>
              <a:ext cx="48490" cy="107169"/>
            </a:xfrm>
            <a:prstGeom prst="rect">
              <a:avLst/>
            </a:prstGeom>
          </p:spPr>
        </p:pic>
        <p:sp>
          <p:nvSpPr>
            <p:cNvPr id="333" name="object 333"/>
            <p:cNvSpPr/>
            <p:nvPr/>
          </p:nvSpPr>
          <p:spPr>
            <a:xfrm>
              <a:off x="1611516" y="4399604"/>
              <a:ext cx="16510" cy="9525"/>
            </a:xfrm>
            <a:custGeom>
              <a:avLst/>
              <a:gdLst/>
              <a:ahLst/>
              <a:cxnLst/>
              <a:rect l="l" t="t" r="r" b="b"/>
              <a:pathLst>
                <a:path w="16510" h="9525">
                  <a:moveTo>
                    <a:pt x="15580" y="0"/>
                  </a:moveTo>
                  <a:lnTo>
                    <a:pt x="0" y="2774"/>
                  </a:lnTo>
                  <a:lnTo>
                    <a:pt x="1120" y="8900"/>
                  </a:lnTo>
                  <a:lnTo>
                    <a:pt x="6031" y="6858"/>
                  </a:lnTo>
                  <a:lnTo>
                    <a:pt x="11083" y="5026"/>
                  </a:lnTo>
                  <a:lnTo>
                    <a:pt x="16214" y="3560"/>
                  </a:lnTo>
                  <a:lnTo>
                    <a:pt x="1558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1612636" y="4403164"/>
              <a:ext cx="35560" cy="104775"/>
            </a:xfrm>
            <a:custGeom>
              <a:avLst/>
              <a:gdLst/>
              <a:ahLst/>
              <a:cxnLst/>
              <a:rect l="l" t="t" r="r" b="b"/>
              <a:pathLst>
                <a:path w="35560" h="104775">
                  <a:moveTo>
                    <a:pt x="15093" y="0"/>
                  </a:moveTo>
                  <a:lnTo>
                    <a:pt x="9963" y="1465"/>
                  </a:lnTo>
                  <a:lnTo>
                    <a:pt x="4910" y="3298"/>
                  </a:lnTo>
                  <a:lnTo>
                    <a:pt x="0" y="5340"/>
                  </a:lnTo>
                  <a:lnTo>
                    <a:pt x="4631" y="30232"/>
                  </a:lnTo>
                  <a:lnTo>
                    <a:pt x="9474" y="54991"/>
                  </a:lnTo>
                  <a:lnTo>
                    <a:pt x="14536" y="79662"/>
                  </a:lnTo>
                  <a:lnTo>
                    <a:pt x="19821" y="104290"/>
                  </a:lnTo>
                  <a:lnTo>
                    <a:pt x="35197" y="100939"/>
                  </a:lnTo>
                  <a:lnTo>
                    <a:pt x="29831" y="75832"/>
                  </a:lnTo>
                  <a:lnTo>
                    <a:pt x="24686" y="50626"/>
                  </a:lnTo>
                  <a:lnTo>
                    <a:pt x="19770" y="25342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1627097" y="4399237"/>
              <a:ext cx="22860" cy="105410"/>
            </a:xfrm>
            <a:custGeom>
              <a:avLst/>
              <a:gdLst/>
              <a:ahLst/>
              <a:cxnLst/>
              <a:rect l="l" t="t" r="r" b="b"/>
              <a:pathLst>
                <a:path w="22860" h="105410">
                  <a:moveTo>
                    <a:pt x="1900" y="0"/>
                  </a:moveTo>
                  <a:lnTo>
                    <a:pt x="10226" y="54553"/>
                  </a:lnTo>
                  <a:lnTo>
                    <a:pt x="20737" y="104865"/>
                  </a:lnTo>
                  <a:lnTo>
                    <a:pt x="22721" y="104447"/>
                  </a:lnTo>
                  <a:lnTo>
                    <a:pt x="17154" y="78453"/>
                  </a:lnTo>
                  <a:lnTo>
                    <a:pt x="11830" y="52380"/>
                  </a:lnTo>
                  <a:lnTo>
                    <a:pt x="6746" y="26229"/>
                  </a:lnTo>
                  <a:lnTo>
                    <a:pt x="1900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575684" y="4118408"/>
              <a:ext cx="26034" cy="107950"/>
            </a:xfrm>
            <a:custGeom>
              <a:avLst/>
              <a:gdLst/>
              <a:ahLst/>
              <a:cxnLst/>
              <a:rect l="l" t="t" r="r" b="b"/>
              <a:pathLst>
                <a:path w="26034" h="107950">
                  <a:moveTo>
                    <a:pt x="15931" y="0"/>
                  </a:moveTo>
                  <a:lnTo>
                    <a:pt x="0" y="1204"/>
                  </a:lnTo>
                  <a:lnTo>
                    <a:pt x="2135" y="27921"/>
                  </a:lnTo>
                  <a:lnTo>
                    <a:pt x="4522" y="54579"/>
                  </a:lnTo>
                  <a:lnTo>
                    <a:pt x="7157" y="81159"/>
                  </a:lnTo>
                  <a:lnTo>
                    <a:pt x="10041" y="107640"/>
                  </a:lnTo>
                  <a:lnTo>
                    <a:pt x="25868" y="105860"/>
                  </a:lnTo>
                  <a:lnTo>
                    <a:pt x="23015" y="79513"/>
                  </a:lnTo>
                  <a:lnTo>
                    <a:pt x="20409" y="53087"/>
                  </a:lnTo>
                  <a:lnTo>
                    <a:pt x="18048" y="26582"/>
                  </a:lnTo>
                  <a:lnTo>
                    <a:pt x="1593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591616" y="4118303"/>
              <a:ext cx="12065" cy="106045"/>
            </a:xfrm>
            <a:custGeom>
              <a:avLst/>
              <a:gdLst/>
              <a:ahLst/>
              <a:cxnLst/>
              <a:rect l="l" t="t" r="r" b="b"/>
              <a:pathLst>
                <a:path w="12065" h="106045">
                  <a:moveTo>
                    <a:pt x="1800" y="0"/>
                  </a:moveTo>
                  <a:lnTo>
                    <a:pt x="4477" y="53192"/>
                  </a:lnTo>
                  <a:lnTo>
                    <a:pt x="9936" y="105965"/>
                  </a:lnTo>
                  <a:lnTo>
                    <a:pt x="11779" y="105755"/>
                  </a:lnTo>
                  <a:lnTo>
                    <a:pt x="8910" y="79432"/>
                  </a:lnTo>
                  <a:lnTo>
                    <a:pt x="6289" y="53015"/>
                  </a:lnTo>
                  <a:lnTo>
                    <a:pt x="3918" y="26529"/>
                  </a:lnTo>
                  <a:lnTo>
                    <a:pt x="1800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8" name="object 33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67768" y="3834699"/>
              <a:ext cx="18732" cy="106907"/>
            </a:xfrm>
            <a:prstGeom prst="rect">
              <a:avLst/>
            </a:prstGeom>
          </p:spPr>
        </p:pic>
        <p:sp>
          <p:nvSpPr>
            <p:cNvPr id="339" name="object 339"/>
            <p:cNvSpPr/>
            <p:nvPr/>
          </p:nvSpPr>
          <p:spPr>
            <a:xfrm>
              <a:off x="7134966" y="3751770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5" h="55245">
                  <a:moveTo>
                    <a:pt x="15915" y="0"/>
                  </a:moveTo>
                  <a:lnTo>
                    <a:pt x="0" y="837"/>
                  </a:lnTo>
                  <a:lnTo>
                    <a:pt x="1348" y="27911"/>
                  </a:lnTo>
                  <a:lnTo>
                    <a:pt x="2460" y="55024"/>
                  </a:lnTo>
                  <a:lnTo>
                    <a:pt x="12774" y="47590"/>
                  </a:lnTo>
                  <a:lnTo>
                    <a:pt x="18062" y="43977"/>
                  </a:lnTo>
                  <a:lnTo>
                    <a:pt x="17579" y="32953"/>
                  </a:lnTo>
                  <a:lnTo>
                    <a:pt x="15915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133133" y="3752608"/>
              <a:ext cx="4445" cy="55880"/>
            </a:xfrm>
            <a:custGeom>
              <a:avLst/>
              <a:gdLst/>
              <a:ahLst/>
              <a:cxnLst/>
              <a:rect l="l" t="t" r="r" b="b"/>
              <a:pathLst>
                <a:path w="4445" h="55879">
                  <a:moveTo>
                    <a:pt x="1832" y="0"/>
                  </a:moveTo>
                  <a:lnTo>
                    <a:pt x="0" y="104"/>
                  </a:lnTo>
                  <a:lnTo>
                    <a:pt x="1420" y="27760"/>
                  </a:lnTo>
                  <a:lnTo>
                    <a:pt x="2565" y="55495"/>
                  </a:lnTo>
                  <a:lnTo>
                    <a:pt x="4293" y="54186"/>
                  </a:lnTo>
                  <a:lnTo>
                    <a:pt x="3180" y="27073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rgbClr val="AAB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578999" y="3550729"/>
              <a:ext cx="27940" cy="107950"/>
            </a:xfrm>
            <a:custGeom>
              <a:avLst/>
              <a:gdLst/>
              <a:ahLst/>
              <a:cxnLst/>
              <a:rect l="l" t="t" r="r" b="b"/>
              <a:pathLst>
                <a:path w="27940" h="107950">
                  <a:moveTo>
                    <a:pt x="11554" y="0"/>
                  </a:moveTo>
                  <a:lnTo>
                    <a:pt x="8298" y="26433"/>
                  </a:lnTo>
                  <a:lnTo>
                    <a:pt x="5284" y="52949"/>
                  </a:lnTo>
                  <a:lnTo>
                    <a:pt x="2517" y="79535"/>
                  </a:lnTo>
                  <a:lnTo>
                    <a:pt x="0" y="106174"/>
                  </a:lnTo>
                  <a:lnTo>
                    <a:pt x="15889" y="107588"/>
                  </a:lnTo>
                  <a:lnTo>
                    <a:pt x="18376" y="81061"/>
                  </a:lnTo>
                  <a:lnTo>
                    <a:pt x="21115" y="54631"/>
                  </a:lnTo>
                  <a:lnTo>
                    <a:pt x="24104" y="28281"/>
                  </a:lnTo>
                  <a:lnTo>
                    <a:pt x="27339" y="1989"/>
                  </a:lnTo>
                  <a:lnTo>
                    <a:pt x="11554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1594888" y="3552719"/>
              <a:ext cx="13335" cy="106045"/>
            </a:xfrm>
            <a:custGeom>
              <a:avLst/>
              <a:gdLst/>
              <a:ahLst/>
              <a:cxnLst/>
              <a:rect l="l" t="t" r="r" b="b"/>
              <a:pathLst>
                <a:path w="13334" h="106045">
                  <a:moveTo>
                    <a:pt x="11449" y="0"/>
                  </a:moveTo>
                  <a:lnTo>
                    <a:pt x="8190" y="26507"/>
                  </a:lnTo>
                  <a:lnTo>
                    <a:pt x="5204" y="52851"/>
                  </a:lnTo>
                  <a:lnTo>
                    <a:pt x="2467" y="79274"/>
                  </a:lnTo>
                  <a:lnTo>
                    <a:pt x="0" y="105598"/>
                  </a:lnTo>
                  <a:lnTo>
                    <a:pt x="1800" y="105755"/>
                  </a:lnTo>
                  <a:lnTo>
                    <a:pt x="4332" y="79071"/>
                  </a:lnTo>
                  <a:lnTo>
                    <a:pt x="7088" y="52642"/>
                  </a:lnTo>
                  <a:lnTo>
                    <a:pt x="10090" y="26291"/>
                  </a:lnTo>
                  <a:lnTo>
                    <a:pt x="13313" y="261"/>
                  </a:lnTo>
                  <a:lnTo>
                    <a:pt x="11449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1618877" y="3354662"/>
              <a:ext cx="19685" cy="23495"/>
            </a:xfrm>
            <a:custGeom>
              <a:avLst/>
              <a:gdLst/>
              <a:ahLst/>
              <a:cxnLst/>
              <a:rect l="l" t="t" r="r" b="b"/>
              <a:pathLst>
                <a:path w="19685" h="23495">
                  <a:moveTo>
                    <a:pt x="4005" y="0"/>
                  </a:moveTo>
                  <a:lnTo>
                    <a:pt x="2638" y="6753"/>
                  </a:lnTo>
                  <a:lnTo>
                    <a:pt x="0" y="20261"/>
                  </a:lnTo>
                  <a:lnTo>
                    <a:pt x="15502" y="23245"/>
                  </a:lnTo>
                  <a:lnTo>
                    <a:pt x="16852" y="16229"/>
                  </a:lnTo>
                  <a:lnTo>
                    <a:pt x="19611" y="2355"/>
                  </a:lnTo>
                  <a:lnTo>
                    <a:pt x="14292" y="1884"/>
                  </a:lnTo>
                  <a:lnTo>
                    <a:pt x="9078" y="1047"/>
                  </a:lnTo>
                  <a:lnTo>
                    <a:pt x="400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1622882" y="3270476"/>
              <a:ext cx="33655" cy="86995"/>
            </a:xfrm>
            <a:custGeom>
              <a:avLst/>
              <a:gdLst/>
              <a:ahLst/>
              <a:cxnLst/>
              <a:rect l="l" t="t" r="r" b="b"/>
              <a:pathLst>
                <a:path w="33655" h="86995">
                  <a:moveTo>
                    <a:pt x="18344" y="0"/>
                  </a:moveTo>
                  <a:lnTo>
                    <a:pt x="13526" y="20943"/>
                  </a:lnTo>
                  <a:lnTo>
                    <a:pt x="8858" y="41975"/>
                  </a:lnTo>
                  <a:lnTo>
                    <a:pt x="4347" y="63065"/>
                  </a:lnTo>
                  <a:lnTo>
                    <a:pt x="0" y="84185"/>
                  </a:lnTo>
                  <a:lnTo>
                    <a:pt x="5073" y="85233"/>
                  </a:lnTo>
                  <a:lnTo>
                    <a:pt x="10287" y="86070"/>
                  </a:lnTo>
                  <a:lnTo>
                    <a:pt x="15606" y="86541"/>
                  </a:lnTo>
                  <a:lnTo>
                    <a:pt x="19885" y="65720"/>
                  </a:lnTo>
                  <a:lnTo>
                    <a:pt x="24318" y="44952"/>
                  </a:lnTo>
                  <a:lnTo>
                    <a:pt x="28904" y="24234"/>
                  </a:lnTo>
                  <a:lnTo>
                    <a:pt x="33642" y="3560"/>
                  </a:lnTo>
                  <a:lnTo>
                    <a:pt x="18344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634379" y="3274036"/>
              <a:ext cx="24765" cy="104775"/>
            </a:xfrm>
            <a:custGeom>
              <a:avLst/>
              <a:gdLst/>
              <a:ahLst/>
              <a:cxnLst/>
              <a:rect l="l" t="t" r="r" b="b"/>
              <a:pathLst>
                <a:path w="24764" h="104775">
                  <a:moveTo>
                    <a:pt x="22145" y="0"/>
                  </a:moveTo>
                  <a:lnTo>
                    <a:pt x="12821" y="41392"/>
                  </a:lnTo>
                  <a:lnTo>
                    <a:pt x="2696" y="89997"/>
                  </a:lnTo>
                  <a:lnTo>
                    <a:pt x="0" y="103871"/>
                  </a:lnTo>
                  <a:lnTo>
                    <a:pt x="1942" y="104237"/>
                  </a:lnTo>
                  <a:lnTo>
                    <a:pt x="7132" y="78180"/>
                  </a:lnTo>
                  <a:lnTo>
                    <a:pt x="12574" y="52177"/>
                  </a:lnTo>
                  <a:lnTo>
                    <a:pt x="18257" y="26263"/>
                  </a:lnTo>
                  <a:lnTo>
                    <a:pt x="24172" y="471"/>
                  </a:lnTo>
                  <a:lnTo>
                    <a:pt x="22145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6" name="object 346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7053240" y="3224142"/>
              <a:ext cx="41412" cy="107797"/>
            </a:xfrm>
            <a:prstGeom prst="rect">
              <a:avLst/>
            </a:prstGeom>
          </p:spPr>
        </p:pic>
        <p:sp>
          <p:nvSpPr>
            <p:cNvPr id="347" name="object 347"/>
            <p:cNvSpPr/>
            <p:nvPr/>
          </p:nvSpPr>
          <p:spPr>
            <a:xfrm>
              <a:off x="1687451" y="2996819"/>
              <a:ext cx="47625" cy="106680"/>
            </a:xfrm>
            <a:custGeom>
              <a:avLst/>
              <a:gdLst/>
              <a:ahLst/>
              <a:cxnLst/>
              <a:rect l="l" t="t" r="r" b="b"/>
              <a:pathLst>
                <a:path w="47625" h="106680">
                  <a:moveTo>
                    <a:pt x="32983" y="0"/>
                  </a:moveTo>
                  <a:lnTo>
                    <a:pt x="24379" y="25258"/>
                  </a:lnTo>
                  <a:lnTo>
                    <a:pt x="16016" y="50620"/>
                  </a:lnTo>
                  <a:lnTo>
                    <a:pt x="7890" y="76089"/>
                  </a:lnTo>
                  <a:lnTo>
                    <a:pt x="0" y="101672"/>
                  </a:lnTo>
                  <a:lnTo>
                    <a:pt x="14863" y="106174"/>
                  </a:lnTo>
                  <a:lnTo>
                    <a:pt x="22703" y="80747"/>
                  </a:lnTo>
                  <a:lnTo>
                    <a:pt x="30764" y="55423"/>
                  </a:lnTo>
                  <a:lnTo>
                    <a:pt x="39056" y="30188"/>
                  </a:lnTo>
                  <a:lnTo>
                    <a:pt x="47584" y="5026"/>
                  </a:lnTo>
                  <a:lnTo>
                    <a:pt x="3298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702314" y="3001845"/>
              <a:ext cx="34925" cy="102235"/>
            </a:xfrm>
            <a:custGeom>
              <a:avLst/>
              <a:gdLst/>
              <a:ahLst/>
              <a:cxnLst/>
              <a:rect l="l" t="t" r="r" b="b"/>
              <a:pathLst>
                <a:path w="34925" h="102235">
                  <a:moveTo>
                    <a:pt x="32721" y="0"/>
                  </a:moveTo>
                  <a:lnTo>
                    <a:pt x="24192" y="25162"/>
                  </a:lnTo>
                  <a:lnTo>
                    <a:pt x="15901" y="50397"/>
                  </a:lnTo>
                  <a:lnTo>
                    <a:pt x="7839" y="75721"/>
                  </a:lnTo>
                  <a:lnTo>
                    <a:pt x="0" y="101148"/>
                  </a:lnTo>
                  <a:lnTo>
                    <a:pt x="2130" y="101777"/>
                  </a:lnTo>
                  <a:lnTo>
                    <a:pt x="9974" y="76359"/>
                  </a:lnTo>
                  <a:lnTo>
                    <a:pt x="18051" y="51065"/>
                  </a:lnTo>
                  <a:lnTo>
                    <a:pt x="26362" y="25878"/>
                  </a:lnTo>
                  <a:lnTo>
                    <a:pt x="34909" y="785"/>
                  </a:lnTo>
                  <a:lnTo>
                    <a:pt x="32721" y="0"/>
                  </a:lnTo>
                  <a:close/>
                </a:path>
              </a:pathLst>
            </a:custGeom>
            <a:solidFill>
              <a:srgbClr val="ACB4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9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784060" y="2732796"/>
              <a:ext cx="59348" cy="104551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6874240" y="2721278"/>
              <a:ext cx="59841" cy="104656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907622" y="2481023"/>
              <a:ext cx="68243" cy="101305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6603254" y="2262339"/>
              <a:ext cx="75809" cy="97431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2056712" y="2244120"/>
              <a:ext cx="76385" cy="96960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2229623" y="2024440"/>
              <a:ext cx="83746" cy="91725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6251013" y="1863451"/>
              <a:ext cx="88897" cy="86803"/>
            </a:xfrm>
            <a:prstGeom prst="rect">
              <a:avLst/>
            </a:prstGeom>
          </p:spPr>
        </p:pic>
        <p:sp>
          <p:nvSpPr>
            <p:cNvPr id="356" name="object 356"/>
            <p:cNvSpPr/>
            <p:nvPr/>
          </p:nvSpPr>
          <p:spPr>
            <a:xfrm>
              <a:off x="2424580" y="1264621"/>
              <a:ext cx="1036319" cy="643255"/>
            </a:xfrm>
            <a:custGeom>
              <a:avLst/>
              <a:gdLst/>
              <a:ahLst/>
              <a:cxnLst/>
              <a:rect l="l" t="t" r="r" b="b"/>
              <a:pathLst>
                <a:path w="1036320" h="643255">
                  <a:moveTo>
                    <a:pt x="31559" y="602337"/>
                  </a:moveTo>
                  <a:lnTo>
                    <a:pt x="15724" y="617232"/>
                  </a:lnTo>
                  <a:lnTo>
                    <a:pt x="0" y="632284"/>
                  </a:lnTo>
                  <a:lnTo>
                    <a:pt x="10188" y="642860"/>
                  </a:lnTo>
                  <a:lnTo>
                    <a:pt x="26158" y="627598"/>
                  </a:lnTo>
                  <a:lnTo>
                    <a:pt x="42255" y="612494"/>
                  </a:lnTo>
                  <a:lnTo>
                    <a:pt x="38490" y="609300"/>
                  </a:lnTo>
                  <a:lnTo>
                    <a:pt x="34930" y="605897"/>
                  </a:lnTo>
                  <a:lnTo>
                    <a:pt x="31559" y="602337"/>
                  </a:lnTo>
                  <a:close/>
                </a:path>
                <a:path w="1036320" h="643255">
                  <a:moveTo>
                    <a:pt x="516858" y="238526"/>
                  </a:moveTo>
                  <a:lnTo>
                    <a:pt x="474902" y="263882"/>
                  </a:lnTo>
                  <a:lnTo>
                    <a:pt x="433429" y="289954"/>
                  </a:lnTo>
                  <a:lnTo>
                    <a:pt x="392447" y="316731"/>
                  </a:lnTo>
                  <a:lnTo>
                    <a:pt x="351963" y="344206"/>
                  </a:lnTo>
                  <a:lnTo>
                    <a:pt x="311988" y="372368"/>
                  </a:lnTo>
                  <a:lnTo>
                    <a:pt x="272529" y="401209"/>
                  </a:lnTo>
                  <a:lnTo>
                    <a:pt x="233594" y="430719"/>
                  </a:lnTo>
                  <a:lnTo>
                    <a:pt x="236558" y="434646"/>
                  </a:lnTo>
                  <a:lnTo>
                    <a:pt x="239280" y="438782"/>
                  </a:lnTo>
                  <a:lnTo>
                    <a:pt x="241793" y="443023"/>
                  </a:lnTo>
                  <a:lnTo>
                    <a:pt x="279499" y="414435"/>
                  </a:lnTo>
                  <a:lnTo>
                    <a:pt x="317709" y="386479"/>
                  </a:lnTo>
                  <a:lnTo>
                    <a:pt x="356413" y="359163"/>
                  </a:lnTo>
                  <a:lnTo>
                    <a:pt x="395599" y="332497"/>
                  </a:lnTo>
                  <a:lnTo>
                    <a:pt x="435259" y="306488"/>
                  </a:lnTo>
                  <a:lnTo>
                    <a:pt x="475382" y="281148"/>
                  </a:lnTo>
                  <a:lnTo>
                    <a:pt x="515958" y="256484"/>
                  </a:lnTo>
                  <a:lnTo>
                    <a:pt x="515916" y="249154"/>
                  </a:lnTo>
                  <a:lnTo>
                    <a:pt x="516225" y="243814"/>
                  </a:lnTo>
                  <a:lnTo>
                    <a:pt x="516858" y="238526"/>
                  </a:lnTo>
                  <a:close/>
                </a:path>
                <a:path w="1036320" h="643255">
                  <a:moveTo>
                    <a:pt x="1033083" y="0"/>
                  </a:moveTo>
                  <a:lnTo>
                    <a:pt x="986665" y="16377"/>
                  </a:lnTo>
                  <a:lnTo>
                    <a:pt x="940606" y="33553"/>
                  </a:lnTo>
                  <a:lnTo>
                    <a:pt x="894923" y="51516"/>
                  </a:lnTo>
                  <a:lnTo>
                    <a:pt x="849629" y="70256"/>
                  </a:lnTo>
                  <a:lnTo>
                    <a:pt x="804740" y="89764"/>
                  </a:lnTo>
                  <a:lnTo>
                    <a:pt x="760270" y="110030"/>
                  </a:lnTo>
                  <a:lnTo>
                    <a:pt x="716234" y="131043"/>
                  </a:lnTo>
                  <a:lnTo>
                    <a:pt x="721553" y="133817"/>
                  </a:lnTo>
                  <a:lnTo>
                    <a:pt x="726684" y="136959"/>
                  </a:lnTo>
                  <a:lnTo>
                    <a:pt x="731616" y="140414"/>
                  </a:lnTo>
                  <a:lnTo>
                    <a:pt x="781029" y="117185"/>
                  </a:lnTo>
                  <a:lnTo>
                    <a:pt x="830988" y="94889"/>
                  </a:lnTo>
                  <a:lnTo>
                    <a:pt x="881471" y="73544"/>
                  </a:lnTo>
                  <a:lnTo>
                    <a:pt x="932453" y="53168"/>
                  </a:lnTo>
                  <a:lnTo>
                    <a:pt x="983911" y="33778"/>
                  </a:lnTo>
                  <a:lnTo>
                    <a:pt x="1035821" y="15392"/>
                  </a:lnTo>
                  <a:lnTo>
                    <a:pt x="1034617" y="10366"/>
                  </a:lnTo>
                  <a:lnTo>
                    <a:pt x="1033696" y="5235"/>
                  </a:lnTo>
                  <a:lnTo>
                    <a:pt x="103308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7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2940496" y="1395664"/>
              <a:ext cx="215700" cy="125441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3457664" y="1214884"/>
              <a:ext cx="164974" cy="65128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2456139" y="1695341"/>
              <a:ext cx="210234" cy="181774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2434768" y="1229962"/>
              <a:ext cx="1188445" cy="679717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5830607" y="1538748"/>
              <a:ext cx="98740" cy="73034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5439938" y="1331163"/>
              <a:ext cx="22225" cy="23495"/>
            </a:xfrm>
            <a:custGeom>
              <a:avLst/>
              <a:gdLst/>
              <a:ahLst/>
              <a:cxnLst/>
              <a:rect l="l" t="t" r="r" b="b"/>
              <a:pathLst>
                <a:path w="22225" h="23494">
                  <a:moveTo>
                    <a:pt x="0" y="0"/>
                  </a:moveTo>
                  <a:lnTo>
                    <a:pt x="1361" y="5811"/>
                  </a:lnTo>
                  <a:lnTo>
                    <a:pt x="2460" y="11779"/>
                  </a:lnTo>
                  <a:lnTo>
                    <a:pt x="3141" y="17905"/>
                  </a:lnTo>
                  <a:lnTo>
                    <a:pt x="7434" y="19685"/>
                  </a:lnTo>
                  <a:lnTo>
                    <a:pt x="15968" y="23350"/>
                  </a:lnTo>
                  <a:lnTo>
                    <a:pt x="21988" y="9319"/>
                  </a:lnTo>
                  <a:lnTo>
                    <a:pt x="14659" y="6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357742" y="1300275"/>
              <a:ext cx="85725" cy="48895"/>
            </a:xfrm>
            <a:custGeom>
              <a:avLst/>
              <a:gdLst/>
              <a:ahLst/>
              <a:cxnLst/>
              <a:rect l="l" t="t" r="r" b="b"/>
              <a:pathLst>
                <a:path w="85725" h="48894">
                  <a:moveTo>
                    <a:pt x="5497" y="0"/>
                  </a:moveTo>
                  <a:lnTo>
                    <a:pt x="0" y="14345"/>
                  </a:lnTo>
                  <a:lnTo>
                    <a:pt x="21432" y="22687"/>
                  </a:lnTo>
                  <a:lnTo>
                    <a:pt x="42825" y="31216"/>
                  </a:lnTo>
                  <a:lnTo>
                    <a:pt x="64140" y="39921"/>
                  </a:lnTo>
                  <a:lnTo>
                    <a:pt x="85337" y="48794"/>
                  </a:lnTo>
                  <a:lnTo>
                    <a:pt x="84657" y="42668"/>
                  </a:lnTo>
                  <a:lnTo>
                    <a:pt x="43984" y="15169"/>
                  </a:lnTo>
                  <a:lnTo>
                    <a:pt x="24762" y="7506"/>
                  </a:lnTo>
                  <a:lnTo>
                    <a:pt x="5497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356904" y="1314619"/>
              <a:ext cx="99060" cy="42545"/>
            </a:xfrm>
            <a:custGeom>
              <a:avLst/>
              <a:gdLst/>
              <a:ahLst/>
              <a:cxnLst/>
              <a:rect l="l" t="t" r="r" b="b"/>
              <a:pathLst>
                <a:path w="99060" h="42544">
                  <a:moveTo>
                    <a:pt x="837" y="0"/>
                  </a:moveTo>
                  <a:lnTo>
                    <a:pt x="0" y="2251"/>
                  </a:lnTo>
                  <a:lnTo>
                    <a:pt x="24663" y="11879"/>
                  </a:lnTo>
                  <a:lnTo>
                    <a:pt x="49239" y="21753"/>
                  </a:lnTo>
                  <a:lnTo>
                    <a:pt x="73697" y="31862"/>
                  </a:lnTo>
                  <a:lnTo>
                    <a:pt x="98007" y="42197"/>
                  </a:lnTo>
                  <a:lnTo>
                    <a:pt x="99002" y="39894"/>
                  </a:lnTo>
                  <a:lnTo>
                    <a:pt x="90468" y="36229"/>
                  </a:lnTo>
                  <a:lnTo>
                    <a:pt x="43663" y="1687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rgbClr val="ACB4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846344" y="1157189"/>
              <a:ext cx="107950" cy="36195"/>
            </a:xfrm>
            <a:custGeom>
              <a:avLst/>
              <a:gdLst/>
              <a:ahLst/>
              <a:cxnLst/>
              <a:rect l="l" t="t" r="r" b="b"/>
              <a:pathLst>
                <a:path w="107950" h="36194">
                  <a:moveTo>
                    <a:pt x="2738" y="0"/>
                  </a:moveTo>
                  <a:lnTo>
                    <a:pt x="0" y="15601"/>
                  </a:lnTo>
                  <a:lnTo>
                    <a:pt x="26217" y="20345"/>
                  </a:lnTo>
                  <a:lnTo>
                    <a:pt x="52334" y="25319"/>
                  </a:lnTo>
                  <a:lnTo>
                    <a:pt x="78363" y="30539"/>
                  </a:lnTo>
                  <a:lnTo>
                    <a:pt x="104316" y="36019"/>
                  </a:lnTo>
                  <a:lnTo>
                    <a:pt x="107630" y="20627"/>
                  </a:lnTo>
                  <a:lnTo>
                    <a:pt x="81540" y="15122"/>
                  </a:lnTo>
                  <a:lnTo>
                    <a:pt x="55360" y="9842"/>
                  </a:lnTo>
                  <a:lnTo>
                    <a:pt x="29093" y="4798"/>
                  </a:lnTo>
                  <a:lnTo>
                    <a:pt x="2738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846014" y="1172791"/>
              <a:ext cx="104775" cy="22860"/>
            </a:xfrm>
            <a:custGeom>
              <a:avLst/>
              <a:gdLst/>
              <a:ahLst/>
              <a:cxnLst/>
              <a:rect l="l" t="t" r="r" b="b"/>
              <a:pathLst>
                <a:path w="104775" h="22859">
                  <a:moveTo>
                    <a:pt x="329" y="0"/>
                  </a:moveTo>
                  <a:lnTo>
                    <a:pt x="0" y="1884"/>
                  </a:lnTo>
                  <a:lnTo>
                    <a:pt x="26186" y="6644"/>
                  </a:lnTo>
                  <a:lnTo>
                    <a:pt x="52287" y="11655"/>
                  </a:lnTo>
                  <a:lnTo>
                    <a:pt x="104216" y="22407"/>
                  </a:lnTo>
                  <a:lnTo>
                    <a:pt x="104646" y="20418"/>
                  </a:lnTo>
                  <a:lnTo>
                    <a:pt x="78693" y="14938"/>
                  </a:lnTo>
                  <a:lnTo>
                    <a:pt x="52664" y="9718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786371" y="1154153"/>
              <a:ext cx="107950" cy="35560"/>
            </a:xfrm>
            <a:custGeom>
              <a:avLst/>
              <a:gdLst/>
              <a:ahLst/>
              <a:cxnLst/>
              <a:rect l="l" t="t" r="r" b="b"/>
              <a:pathLst>
                <a:path w="107950" h="35559">
                  <a:moveTo>
                    <a:pt x="105054" y="0"/>
                  </a:moveTo>
                  <a:lnTo>
                    <a:pt x="78660" y="4634"/>
                  </a:lnTo>
                  <a:lnTo>
                    <a:pt x="52358" y="9508"/>
                  </a:lnTo>
                  <a:lnTo>
                    <a:pt x="26140" y="14628"/>
                  </a:lnTo>
                  <a:lnTo>
                    <a:pt x="0" y="19999"/>
                  </a:lnTo>
                  <a:lnTo>
                    <a:pt x="3230" y="35391"/>
                  </a:lnTo>
                  <a:lnTo>
                    <a:pt x="29232" y="30068"/>
                  </a:lnTo>
                  <a:lnTo>
                    <a:pt x="55292" y="25005"/>
                  </a:lnTo>
                  <a:lnTo>
                    <a:pt x="81437" y="20188"/>
                  </a:lnTo>
                  <a:lnTo>
                    <a:pt x="107693" y="15601"/>
                  </a:lnTo>
                  <a:lnTo>
                    <a:pt x="10505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789601" y="1169755"/>
              <a:ext cx="105410" cy="22225"/>
            </a:xfrm>
            <a:custGeom>
              <a:avLst/>
              <a:gdLst/>
              <a:ahLst/>
              <a:cxnLst/>
              <a:rect l="l" t="t" r="r" b="b"/>
              <a:pathLst>
                <a:path w="105410" h="22225">
                  <a:moveTo>
                    <a:pt x="104462" y="0"/>
                  </a:moveTo>
                  <a:lnTo>
                    <a:pt x="52062" y="9404"/>
                  </a:lnTo>
                  <a:lnTo>
                    <a:pt x="26002" y="14467"/>
                  </a:lnTo>
                  <a:lnTo>
                    <a:pt x="0" y="19789"/>
                  </a:lnTo>
                  <a:lnTo>
                    <a:pt x="408" y="21779"/>
                  </a:lnTo>
                  <a:lnTo>
                    <a:pt x="26379" y="16448"/>
                  </a:lnTo>
                  <a:lnTo>
                    <a:pt x="52423" y="11367"/>
                  </a:lnTo>
                  <a:lnTo>
                    <a:pt x="104792" y="1937"/>
                  </a:lnTo>
                  <a:lnTo>
                    <a:pt x="104462" y="0"/>
                  </a:lnTo>
                  <a:close/>
                </a:path>
              </a:pathLst>
            </a:custGeom>
            <a:solidFill>
              <a:srgbClr val="AD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9" name="object 369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4316988" y="1114625"/>
              <a:ext cx="106939" cy="18114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2879472" y="6293981"/>
              <a:ext cx="158026" cy="156759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2937858" y="6208601"/>
              <a:ext cx="147105" cy="142194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2634427" y="6136347"/>
              <a:ext cx="213307" cy="196658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2702430" y="6056622"/>
              <a:ext cx="199622" cy="181099"/>
            </a:xfrm>
            <a:prstGeom prst="rect">
              <a:avLst/>
            </a:prstGeom>
          </p:spPr>
        </p:pic>
        <p:sp>
          <p:nvSpPr>
            <p:cNvPr id="374" name="object 374"/>
            <p:cNvSpPr/>
            <p:nvPr/>
          </p:nvSpPr>
          <p:spPr>
            <a:xfrm>
              <a:off x="2590481" y="6048350"/>
              <a:ext cx="28575" cy="48895"/>
            </a:xfrm>
            <a:custGeom>
              <a:avLst/>
              <a:gdLst/>
              <a:ahLst/>
              <a:cxnLst/>
              <a:rect l="l" t="t" r="r" b="b"/>
              <a:pathLst>
                <a:path w="28575" h="48895">
                  <a:moveTo>
                    <a:pt x="0" y="0"/>
                  </a:moveTo>
                  <a:lnTo>
                    <a:pt x="3296" y="11119"/>
                  </a:lnTo>
                  <a:lnTo>
                    <a:pt x="5607" y="22533"/>
                  </a:lnTo>
                  <a:lnTo>
                    <a:pt x="6883" y="34188"/>
                  </a:lnTo>
                  <a:lnTo>
                    <a:pt x="7073" y="46030"/>
                  </a:lnTo>
                  <a:lnTo>
                    <a:pt x="6952" y="48872"/>
                  </a:lnTo>
                  <a:lnTo>
                    <a:pt x="27957" y="22826"/>
                  </a:lnTo>
                  <a:lnTo>
                    <a:pt x="20934" y="17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407261" y="5955577"/>
              <a:ext cx="190500" cy="204470"/>
            </a:xfrm>
            <a:custGeom>
              <a:avLst/>
              <a:gdLst/>
              <a:ahLst/>
              <a:cxnLst/>
              <a:rect l="l" t="t" r="r" b="b"/>
              <a:pathLst>
                <a:path w="190500" h="204470">
                  <a:moveTo>
                    <a:pt x="76872" y="0"/>
                  </a:moveTo>
                  <a:lnTo>
                    <a:pt x="0" y="83819"/>
                  </a:lnTo>
                  <a:lnTo>
                    <a:pt x="34082" y="114600"/>
                  </a:lnTo>
                  <a:lnTo>
                    <a:pt x="68819" y="144981"/>
                  </a:lnTo>
                  <a:lnTo>
                    <a:pt x="104080" y="174857"/>
                  </a:lnTo>
                  <a:lnTo>
                    <a:pt x="139739" y="204124"/>
                  </a:lnTo>
                  <a:lnTo>
                    <a:pt x="190172" y="141644"/>
                  </a:lnTo>
                  <a:lnTo>
                    <a:pt x="190235" y="140707"/>
                  </a:lnTo>
                  <a:lnTo>
                    <a:pt x="190102" y="126960"/>
                  </a:lnTo>
                  <a:lnTo>
                    <a:pt x="188827" y="115306"/>
                  </a:lnTo>
                  <a:lnTo>
                    <a:pt x="186516" y="103892"/>
                  </a:lnTo>
                  <a:lnTo>
                    <a:pt x="183219" y="92772"/>
                  </a:lnTo>
                  <a:lnTo>
                    <a:pt x="156210" y="70089"/>
                  </a:lnTo>
                  <a:lnTo>
                    <a:pt x="129464" y="47053"/>
                  </a:lnTo>
                  <a:lnTo>
                    <a:pt x="103009" y="23683"/>
                  </a:lnTo>
                  <a:lnTo>
                    <a:pt x="76872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6" name="object 376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2484133" y="5882281"/>
              <a:ext cx="196800" cy="188894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2200315" y="5753646"/>
              <a:ext cx="207010" cy="209550"/>
            </a:xfrm>
            <a:custGeom>
              <a:avLst/>
              <a:gdLst/>
              <a:ahLst/>
              <a:cxnLst/>
              <a:rect l="l" t="t" r="r" b="b"/>
              <a:pathLst>
                <a:path w="207010" h="209550">
                  <a:moveTo>
                    <a:pt x="84997" y="0"/>
                  </a:moveTo>
                  <a:lnTo>
                    <a:pt x="0" y="75599"/>
                  </a:lnTo>
                  <a:lnTo>
                    <a:pt x="30875" y="109761"/>
                  </a:lnTo>
                  <a:lnTo>
                    <a:pt x="62382" y="143529"/>
                  </a:lnTo>
                  <a:lnTo>
                    <a:pt x="94418" y="176787"/>
                  </a:lnTo>
                  <a:lnTo>
                    <a:pt x="126880" y="209417"/>
                  </a:lnTo>
                  <a:lnTo>
                    <a:pt x="206883" y="128634"/>
                  </a:lnTo>
                  <a:lnTo>
                    <a:pt x="175667" y="97227"/>
                  </a:lnTo>
                  <a:lnTo>
                    <a:pt x="144927" y="65299"/>
                  </a:lnTo>
                  <a:lnTo>
                    <a:pt x="114693" y="32880"/>
                  </a:lnTo>
                  <a:lnTo>
                    <a:pt x="84997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285312" y="5687575"/>
              <a:ext cx="192405" cy="194945"/>
            </a:xfrm>
            <a:custGeom>
              <a:avLst/>
              <a:gdLst/>
              <a:ahLst/>
              <a:cxnLst/>
              <a:rect l="l" t="t" r="r" b="b"/>
              <a:pathLst>
                <a:path w="192405" h="194945">
                  <a:moveTo>
                    <a:pt x="74338" y="0"/>
                  </a:moveTo>
                  <a:lnTo>
                    <a:pt x="0" y="66071"/>
                  </a:lnTo>
                  <a:lnTo>
                    <a:pt x="29696" y="98951"/>
                  </a:lnTo>
                  <a:lnTo>
                    <a:pt x="59930" y="131370"/>
                  </a:lnTo>
                  <a:lnTo>
                    <a:pt x="90670" y="163298"/>
                  </a:lnTo>
                  <a:lnTo>
                    <a:pt x="121886" y="194706"/>
                  </a:lnTo>
                  <a:lnTo>
                    <a:pt x="191889" y="123975"/>
                  </a:lnTo>
                  <a:lnTo>
                    <a:pt x="161814" y="93729"/>
                  </a:lnTo>
                  <a:lnTo>
                    <a:pt x="132124" y="62910"/>
                  </a:lnTo>
                  <a:lnTo>
                    <a:pt x="102928" y="31629"/>
                  </a:lnTo>
                  <a:lnTo>
                    <a:pt x="74338" y="0"/>
                  </a:lnTo>
                  <a:close/>
                </a:path>
              </a:pathLst>
            </a:custGeom>
            <a:solidFill>
              <a:srgbClr val="ACB4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015708" y="5575222"/>
              <a:ext cx="149225" cy="170180"/>
            </a:xfrm>
            <a:custGeom>
              <a:avLst/>
              <a:gdLst/>
              <a:ahLst/>
              <a:cxnLst/>
              <a:rect l="l" t="t" r="r" b="b"/>
              <a:pathLst>
                <a:path w="149225" h="170179">
                  <a:moveTo>
                    <a:pt x="33129" y="0"/>
                  </a:moveTo>
                  <a:lnTo>
                    <a:pt x="0" y="23925"/>
                  </a:lnTo>
                  <a:lnTo>
                    <a:pt x="27232" y="61001"/>
                  </a:lnTo>
                  <a:lnTo>
                    <a:pt x="55150" y="97778"/>
                  </a:lnTo>
                  <a:lnTo>
                    <a:pt x="83659" y="134132"/>
                  </a:lnTo>
                  <a:lnTo>
                    <a:pt x="112661" y="169942"/>
                  </a:lnTo>
                  <a:lnTo>
                    <a:pt x="148613" y="140362"/>
                  </a:lnTo>
                  <a:lnTo>
                    <a:pt x="102225" y="123459"/>
                  </a:lnTo>
                  <a:lnTo>
                    <a:pt x="65564" y="92425"/>
                  </a:lnTo>
                  <a:lnTo>
                    <a:pt x="41557" y="50269"/>
                  </a:lnTo>
                  <a:lnTo>
                    <a:pt x="33129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048838" y="5532606"/>
              <a:ext cx="167640" cy="183515"/>
            </a:xfrm>
            <a:custGeom>
              <a:avLst/>
              <a:gdLst/>
              <a:ahLst/>
              <a:cxnLst/>
              <a:rect l="l" t="t" r="r" b="b"/>
              <a:pathLst>
                <a:path w="167639" h="183514">
                  <a:moveTo>
                    <a:pt x="59081" y="0"/>
                  </a:moveTo>
                  <a:lnTo>
                    <a:pt x="0" y="42616"/>
                  </a:lnTo>
                  <a:lnTo>
                    <a:pt x="8427" y="92885"/>
                  </a:lnTo>
                  <a:lnTo>
                    <a:pt x="32434" y="135041"/>
                  </a:lnTo>
                  <a:lnTo>
                    <a:pt x="69095" y="166075"/>
                  </a:lnTo>
                  <a:lnTo>
                    <a:pt x="115483" y="182978"/>
                  </a:lnTo>
                  <a:lnTo>
                    <a:pt x="167329" y="140257"/>
                  </a:lnTo>
                  <a:lnTo>
                    <a:pt x="139462" y="105877"/>
                  </a:lnTo>
                  <a:lnTo>
                    <a:pt x="112110" y="71012"/>
                  </a:lnTo>
                  <a:lnTo>
                    <a:pt x="85306" y="35704"/>
                  </a:lnTo>
                  <a:lnTo>
                    <a:pt x="59081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107920" y="5474335"/>
              <a:ext cx="185420" cy="198755"/>
            </a:xfrm>
            <a:custGeom>
              <a:avLst/>
              <a:gdLst/>
              <a:ahLst/>
              <a:cxnLst/>
              <a:rect l="l" t="t" r="r" b="b"/>
              <a:pathLst>
                <a:path w="185419" h="198754">
                  <a:moveTo>
                    <a:pt x="80657" y="0"/>
                  </a:moveTo>
                  <a:lnTo>
                    <a:pt x="0" y="58270"/>
                  </a:lnTo>
                  <a:lnTo>
                    <a:pt x="26224" y="93975"/>
                  </a:lnTo>
                  <a:lnTo>
                    <a:pt x="53028" y="129282"/>
                  </a:lnTo>
                  <a:lnTo>
                    <a:pt x="80380" y="164148"/>
                  </a:lnTo>
                  <a:lnTo>
                    <a:pt x="108248" y="198527"/>
                  </a:lnTo>
                  <a:lnTo>
                    <a:pt x="185041" y="135336"/>
                  </a:lnTo>
                  <a:lnTo>
                    <a:pt x="158167" y="102137"/>
                  </a:lnTo>
                  <a:lnTo>
                    <a:pt x="131751" y="68433"/>
                  </a:lnTo>
                  <a:lnTo>
                    <a:pt x="105885" y="34346"/>
                  </a:lnTo>
                  <a:lnTo>
                    <a:pt x="80657" y="0"/>
                  </a:lnTo>
                  <a:close/>
                </a:path>
              </a:pathLst>
            </a:custGeom>
            <a:solidFill>
              <a:srgbClr val="ACB4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1868482" y="5294603"/>
              <a:ext cx="179070" cy="213995"/>
            </a:xfrm>
            <a:custGeom>
              <a:avLst/>
              <a:gdLst/>
              <a:ahLst/>
              <a:cxnLst/>
              <a:rect l="l" t="t" r="r" b="b"/>
              <a:pathLst>
                <a:path w="179069" h="213995">
                  <a:moveTo>
                    <a:pt x="85421" y="0"/>
                  </a:moveTo>
                  <a:lnTo>
                    <a:pt x="0" y="49265"/>
                  </a:lnTo>
                  <a:lnTo>
                    <a:pt x="22350" y="70145"/>
                  </a:lnTo>
                  <a:lnTo>
                    <a:pt x="39222" y="95762"/>
                  </a:lnTo>
                  <a:lnTo>
                    <a:pt x="49653" y="125119"/>
                  </a:lnTo>
                  <a:lnTo>
                    <a:pt x="52679" y="157220"/>
                  </a:lnTo>
                  <a:lnTo>
                    <a:pt x="52616" y="159681"/>
                  </a:lnTo>
                  <a:lnTo>
                    <a:pt x="52249" y="164549"/>
                  </a:lnTo>
                  <a:lnTo>
                    <a:pt x="68091" y="189169"/>
                  </a:lnTo>
                  <a:lnTo>
                    <a:pt x="84133" y="213553"/>
                  </a:lnTo>
                  <a:lnTo>
                    <a:pt x="178821" y="150571"/>
                  </a:lnTo>
                  <a:lnTo>
                    <a:pt x="154606" y="113527"/>
                  </a:lnTo>
                  <a:lnTo>
                    <a:pt x="130957" y="76070"/>
                  </a:lnTo>
                  <a:lnTo>
                    <a:pt x="107890" y="38222"/>
                  </a:lnTo>
                  <a:lnTo>
                    <a:pt x="8542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1855414" y="5343868"/>
              <a:ext cx="66040" cy="115570"/>
            </a:xfrm>
            <a:custGeom>
              <a:avLst/>
              <a:gdLst/>
              <a:ahLst/>
              <a:cxnLst/>
              <a:rect l="l" t="t" r="r" b="b"/>
              <a:pathLst>
                <a:path w="66039" h="115570">
                  <a:moveTo>
                    <a:pt x="13067" y="0"/>
                  </a:moveTo>
                  <a:lnTo>
                    <a:pt x="32022" y="61712"/>
                  </a:lnTo>
                  <a:lnTo>
                    <a:pt x="65317" y="115284"/>
                  </a:lnTo>
                  <a:lnTo>
                    <a:pt x="65521" y="112876"/>
                  </a:lnTo>
                  <a:lnTo>
                    <a:pt x="65746" y="107954"/>
                  </a:lnTo>
                  <a:lnTo>
                    <a:pt x="62720" y="75854"/>
                  </a:lnTo>
                  <a:lnTo>
                    <a:pt x="52290" y="46497"/>
                  </a:lnTo>
                  <a:lnTo>
                    <a:pt x="35418" y="20880"/>
                  </a:lnTo>
                  <a:lnTo>
                    <a:pt x="13067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4" name="object 384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1953903" y="5244866"/>
              <a:ext cx="176225" cy="200308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1721130" y="5042097"/>
              <a:ext cx="181360" cy="212349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1824939" y="5001418"/>
              <a:ext cx="165570" cy="199993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1614500" y="4777707"/>
              <a:ext cx="168843" cy="208841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1722544" y="4746557"/>
              <a:ext cx="153094" cy="197585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1536743" y="4504103"/>
              <a:ext cx="154466" cy="203187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1647834" y="4482847"/>
              <a:ext cx="139006" cy="193083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1488541" y="4224269"/>
              <a:ext cx="138555" cy="195282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1601553" y="4213065"/>
              <a:ext cx="123462" cy="186538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1470237" y="3941398"/>
              <a:ext cx="121378" cy="185544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1583988" y="3940246"/>
              <a:ext cx="106834" cy="178162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1471018" y="3648213"/>
              <a:ext cx="123870" cy="186905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1584742" y="3658318"/>
              <a:ext cx="109232" cy="179366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1493530" y="3356337"/>
              <a:ext cx="238521" cy="208998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1545785" y="3070063"/>
              <a:ext cx="156529" cy="203972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1656525" y="3102994"/>
              <a:ext cx="141032" cy="193711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1627547" y="2792480"/>
              <a:ext cx="170623" cy="209365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1735036" y="2836405"/>
              <a:ext cx="154895" cy="197899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1737941" y="2526624"/>
              <a:ext cx="182874" cy="212558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1841074" y="2581020"/>
              <a:ext cx="167104" cy="200098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1875759" y="2275166"/>
              <a:ext cx="193182" cy="213553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1973473" y="2339457"/>
              <a:ext cx="177533" cy="200150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2039430" y="2045068"/>
              <a:ext cx="201930" cy="208279"/>
            </a:xfrm>
            <a:custGeom>
              <a:avLst/>
              <a:gdLst/>
              <a:ahLst/>
              <a:cxnLst/>
              <a:rect l="l" t="t" r="r" b="b"/>
              <a:pathLst>
                <a:path w="201930" h="208280">
                  <a:moveTo>
                    <a:pt x="119844" y="0"/>
                  </a:moveTo>
                  <a:lnTo>
                    <a:pt x="111877" y="43910"/>
                  </a:lnTo>
                  <a:lnTo>
                    <a:pt x="90004" y="80350"/>
                  </a:lnTo>
                  <a:lnTo>
                    <a:pt x="56888" y="106562"/>
                  </a:lnTo>
                  <a:lnTo>
                    <a:pt x="15193" y="119786"/>
                  </a:lnTo>
                  <a:lnTo>
                    <a:pt x="10083" y="126488"/>
                  </a:lnTo>
                  <a:lnTo>
                    <a:pt x="0" y="139995"/>
                  </a:lnTo>
                  <a:lnTo>
                    <a:pt x="91290" y="207899"/>
                  </a:lnTo>
                  <a:lnTo>
                    <a:pt x="117998" y="172556"/>
                  </a:lnTo>
                  <a:lnTo>
                    <a:pt x="145277" y="137620"/>
                  </a:lnTo>
                  <a:lnTo>
                    <a:pt x="173101" y="103125"/>
                  </a:lnTo>
                  <a:lnTo>
                    <a:pt x="201444" y="69107"/>
                  </a:lnTo>
                  <a:lnTo>
                    <a:pt x="11984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2054623" y="2040723"/>
              <a:ext cx="104775" cy="124460"/>
            </a:xfrm>
            <a:custGeom>
              <a:avLst/>
              <a:gdLst/>
              <a:ahLst/>
              <a:cxnLst/>
              <a:rect l="l" t="t" r="r" b="b"/>
              <a:pathLst>
                <a:path w="104775" h="124460">
                  <a:moveTo>
                    <a:pt x="99436" y="0"/>
                  </a:moveTo>
                  <a:lnTo>
                    <a:pt x="74012" y="30417"/>
                  </a:lnTo>
                  <a:lnTo>
                    <a:pt x="48921" y="61300"/>
                  </a:lnTo>
                  <a:lnTo>
                    <a:pt x="24228" y="92566"/>
                  </a:lnTo>
                  <a:lnTo>
                    <a:pt x="0" y="124132"/>
                  </a:lnTo>
                  <a:lnTo>
                    <a:pt x="41695" y="110907"/>
                  </a:lnTo>
                  <a:lnTo>
                    <a:pt x="74811" y="84696"/>
                  </a:lnTo>
                  <a:lnTo>
                    <a:pt x="96684" y="48256"/>
                  </a:lnTo>
                  <a:lnTo>
                    <a:pt x="104651" y="4345"/>
                  </a:lnTo>
                  <a:lnTo>
                    <a:pt x="99436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8" name="object 408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2130720" y="2114176"/>
              <a:ext cx="186067" cy="198109"/>
            </a:xfrm>
            <a:prstGeom prst="rect">
              <a:avLst/>
            </a:prstGeom>
          </p:spPr>
        </p:pic>
        <p:sp>
          <p:nvSpPr>
            <p:cNvPr id="409" name="object 409"/>
            <p:cNvSpPr/>
            <p:nvPr/>
          </p:nvSpPr>
          <p:spPr>
            <a:xfrm>
              <a:off x="2227167" y="1825545"/>
              <a:ext cx="207645" cy="208915"/>
            </a:xfrm>
            <a:custGeom>
              <a:avLst/>
              <a:gdLst/>
              <a:ahLst/>
              <a:cxnLst/>
              <a:rect l="l" t="t" r="r" b="b"/>
              <a:pathLst>
                <a:path w="207644" h="208914">
                  <a:moveTo>
                    <a:pt x="128697" y="0"/>
                  </a:moveTo>
                  <a:lnTo>
                    <a:pt x="95775" y="32226"/>
                  </a:lnTo>
                  <a:lnTo>
                    <a:pt x="63276" y="65056"/>
                  </a:lnTo>
                  <a:lnTo>
                    <a:pt x="31314" y="98368"/>
                  </a:lnTo>
                  <a:lnTo>
                    <a:pt x="0" y="132037"/>
                  </a:lnTo>
                  <a:lnTo>
                    <a:pt x="83955" y="208789"/>
                  </a:lnTo>
                  <a:lnTo>
                    <a:pt x="114098" y="176371"/>
                  </a:lnTo>
                  <a:lnTo>
                    <a:pt x="144778" y="144400"/>
                  </a:lnTo>
                  <a:lnTo>
                    <a:pt x="175959" y="112909"/>
                  </a:lnTo>
                  <a:lnTo>
                    <a:pt x="207601" y="81934"/>
                  </a:lnTo>
                  <a:lnTo>
                    <a:pt x="128697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0" name="object 410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2311123" y="1907481"/>
              <a:ext cx="192685" cy="194025"/>
            </a:xfrm>
            <a:prstGeom prst="rect">
              <a:avLst/>
            </a:prstGeom>
          </p:spPr>
        </p:pic>
        <p:sp>
          <p:nvSpPr>
            <p:cNvPr id="411" name="object 411"/>
            <p:cNvSpPr/>
            <p:nvPr/>
          </p:nvSpPr>
          <p:spPr>
            <a:xfrm>
              <a:off x="5149283" y="6421432"/>
              <a:ext cx="476250" cy="328930"/>
            </a:xfrm>
            <a:custGeom>
              <a:avLst/>
              <a:gdLst/>
              <a:ahLst/>
              <a:cxnLst/>
              <a:rect l="l" t="t" r="r" b="b"/>
              <a:pathLst>
                <a:path w="476250" h="328929">
                  <a:moveTo>
                    <a:pt x="41145" y="138822"/>
                  </a:moveTo>
                  <a:lnTo>
                    <a:pt x="0" y="151335"/>
                  </a:lnTo>
                  <a:lnTo>
                    <a:pt x="52354" y="328565"/>
                  </a:lnTo>
                  <a:lnTo>
                    <a:pt x="87687" y="317884"/>
                  </a:lnTo>
                  <a:lnTo>
                    <a:pt x="122964" y="306744"/>
                  </a:lnTo>
                  <a:lnTo>
                    <a:pt x="87196" y="282294"/>
                  </a:lnTo>
                  <a:lnTo>
                    <a:pt x="59439" y="249190"/>
                  </a:lnTo>
                  <a:lnTo>
                    <a:pt x="41973" y="209820"/>
                  </a:lnTo>
                  <a:lnTo>
                    <a:pt x="37077" y="166576"/>
                  </a:lnTo>
                  <a:lnTo>
                    <a:pt x="37590" y="159509"/>
                  </a:lnTo>
                  <a:lnTo>
                    <a:pt x="38445" y="152522"/>
                  </a:lnTo>
                  <a:lnTo>
                    <a:pt x="39634" y="145624"/>
                  </a:lnTo>
                  <a:lnTo>
                    <a:pt x="41145" y="138822"/>
                  </a:lnTo>
                  <a:close/>
                </a:path>
                <a:path w="476250" h="328929">
                  <a:moveTo>
                    <a:pt x="397040" y="0"/>
                  </a:moveTo>
                  <a:lnTo>
                    <a:pt x="366990" y="13967"/>
                  </a:lnTo>
                  <a:lnTo>
                    <a:pt x="336754" y="27582"/>
                  </a:lnTo>
                  <a:lnTo>
                    <a:pt x="306321" y="40849"/>
                  </a:lnTo>
                  <a:lnTo>
                    <a:pt x="275682" y="53767"/>
                  </a:lnTo>
                  <a:lnTo>
                    <a:pt x="301027" y="77989"/>
                  </a:lnTo>
                  <a:lnTo>
                    <a:pt x="320354" y="107129"/>
                  </a:lnTo>
                  <a:lnTo>
                    <a:pt x="332475" y="139947"/>
                  </a:lnTo>
                  <a:lnTo>
                    <a:pt x="336204" y="175204"/>
                  </a:lnTo>
                  <a:lnTo>
                    <a:pt x="334954" y="190759"/>
                  </a:lnTo>
                  <a:lnTo>
                    <a:pt x="332055" y="205915"/>
                  </a:lnTo>
                  <a:lnTo>
                    <a:pt x="327605" y="220567"/>
                  </a:lnTo>
                  <a:lnTo>
                    <a:pt x="321702" y="234615"/>
                  </a:lnTo>
                  <a:lnTo>
                    <a:pt x="360658" y="218545"/>
                  </a:lnTo>
                  <a:lnTo>
                    <a:pt x="399370" y="201936"/>
                  </a:lnTo>
                  <a:lnTo>
                    <a:pt x="437806" y="184795"/>
                  </a:lnTo>
                  <a:lnTo>
                    <a:pt x="475938" y="167125"/>
                  </a:lnTo>
                  <a:lnTo>
                    <a:pt x="39704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186360" y="6475200"/>
              <a:ext cx="299720" cy="253365"/>
            </a:xfrm>
            <a:custGeom>
              <a:avLst/>
              <a:gdLst/>
              <a:ahLst/>
              <a:cxnLst/>
              <a:rect l="l" t="t" r="r" b="b"/>
              <a:pathLst>
                <a:path w="299720" h="253365">
                  <a:moveTo>
                    <a:pt x="238605" y="0"/>
                  </a:moveTo>
                  <a:lnTo>
                    <a:pt x="192505" y="18641"/>
                  </a:lnTo>
                  <a:lnTo>
                    <a:pt x="145995" y="36475"/>
                  </a:lnTo>
                  <a:lnTo>
                    <a:pt x="99082" y="53494"/>
                  </a:lnTo>
                  <a:lnTo>
                    <a:pt x="51771" y="69690"/>
                  </a:lnTo>
                  <a:lnTo>
                    <a:pt x="4067" y="85055"/>
                  </a:lnTo>
                  <a:lnTo>
                    <a:pt x="2556" y="91856"/>
                  </a:lnTo>
                  <a:lnTo>
                    <a:pt x="1368" y="98754"/>
                  </a:lnTo>
                  <a:lnTo>
                    <a:pt x="512" y="105741"/>
                  </a:lnTo>
                  <a:lnTo>
                    <a:pt x="0" y="112808"/>
                  </a:lnTo>
                  <a:lnTo>
                    <a:pt x="4896" y="156052"/>
                  </a:lnTo>
                  <a:lnTo>
                    <a:pt x="22362" y="195422"/>
                  </a:lnTo>
                  <a:lnTo>
                    <a:pt x="50119" y="228526"/>
                  </a:lnTo>
                  <a:lnTo>
                    <a:pt x="85887" y="252976"/>
                  </a:lnTo>
                  <a:lnTo>
                    <a:pt x="135993" y="236290"/>
                  </a:lnTo>
                  <a:lnTo>
                    <a:pt x="185845" y="218698"/>
                  </a:lnTo>
                  <a:lnTo>
                    <a:pt x="235401" y="200213"/>
                  </a:lnTo>
                  <a:lnTo>
                    <a:pt x="284624" y="180847"/>
                  </a:lnTo>
                  <a:lnTo>
                    <a:pt x="297877" y="137000"/>
                  </a:lnTo>
                  <a:lnTo>
                    <a:pt x="299127" y="121436"/>
                  </a:lnTo>
                  <a:lnTo>
                    <a:pt x="295398" y="86179"/>
                  </a:lnTo>
                  <a:lnTo>
                    <a:pt x="283276" y="53361"/>
                  </a:lnTo>
                  <a:lnTo>
                    <a:pt x="263949" y="24221"/>
                  </a:lnTo>
                  <a:lnTo>
                    <a:pt x="238605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641713" y="6149744"/>
              <a:ext cx="470534" cy="388620"/>
            </a:xfrm>
            <a:custGeom>
              <a:avLst/>
              <a:gdLst/>
              <a:ahLst/>
              <a:cxnLst/>
              <a:rect l="l" t="t" r="r" b="b"/>
              <a:pathLst>
                <a:path w="470535" h="388620">
                  <a:moveTo>
                    <a:pt x="58951" y="192768"/>
                  </a:moveTo>
                  <a:lnTo>
                    <a:pt x="29573" y="208743"/>
                  </a:lnTo>
                  <a:lnTo>
                    <a:pt x="0" y="224364"/>
                  </a:lnTo>
                  <a:lnTo>
                    <a:pt x="85285" y="388302"/>
                  </a:lnTo>
                  <a:lnTo>
                    <a:pt x="114037" y="373131"/>
                  </a:lnTo>
                  <a:lnTo>
                    <a:pt x="142652" y="357628"/>
                  </a:lnTo>
                  <a:lnTo>
                    <a:pt x="171130" y="341796"/>
                  </a:lnTo>
                  <a:lnTo>
                    <a:pt x="199470" y="325639"/>
                  </a:lnTo>
                  <a:lnTo>
                    <a:pt x="148440" y="312750"/>
                  </a:lnTo>
                  <a:lnTo>
                    <a:pt x="105553" y="283784"/>
                  </a:lnTo>
                  <a:lnTo>
                    <a:pt x="74494" y="242528"/>
                  </a:lnTo>
                  <a:lnTo>
                    <a:pt x="58951" y="192768"/>
                  </a:lnTo>
                  <a:close/>
                </a:path>
                <a:path w="470535" h="388620">
                  <a:moveTo>
                    <a:pt x="360826" y="0"/>
                  </a:moveTo>
                  <a:lnTo>
                    <a:pt x="343493" y="12592"/>
                  </a:lnTo>
                  <a:lnTo>
                    <a:pt x="326056" y="25062"/>
                  </a:lnTo>
                  <a:lnTo>
                    <a:pt x="308531" y="37397"/>
                  </a:lnTo>
                  <a:lnTo>
                    <a:pt x="290933" y="49590"/>
                  </a:lnTo>
                  <a:lnTo>
                    <a:pt x="319069" y="73644"/>
                  </a:lnTo>
                  <a:lnTo>
                    <a:pt x="340774" y="103594"/>
                  </a:lnTo>
                  <a:lnTo>
                    <a:pt x="354706" y="138056"/>
                  </a:lnTo>
                  <a:lnTo>
                    <a:pt x="359517" y="175649"/>
                  </a:lnTo>
                  <a:lnTo>
                    <a:pt x="358631" y="191127"/>
                  </a:lnTo>
                  <a:lnTo>
                    <a:pt x="356114" y="206210"/>
                  </a:lnTo>
                  <a:lnTo>
                    <a:pt x="352067" y="220808"/>
                  </a:lnTo>
                  <a:lnTo>
                    <a:pt x="346586" y="234835"/>
                  </a:lnTo>
                  <a:lnTo>
                    <a:pt x="377899" y="213948"/>
                  </a:lnTo>
                  <a:lnTo>
                    <a:pt x="408927" y="192672"/>
                  </a:lnTo>
                  <a:lnTo>
                    <a:pt x="439661" y="171021"/>
                  </a:lnTo>
                  <a:lnTo>
                    <a:pt x="470090" y="149005"/>
                  </a:lnTo>
                  <a:lnTo>
                    <a:pt x="360826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700664" y="6199334"/>
              <a:ext cx="300990" cy="276225"/>
            </a:xfrm>
            <a:custGeom>
              <a:avLst/>
              <a:gdLst/>
              <a:ahLst/>
              <a:cxnLst/>
              <a:rect l="l" t="t" r="r" b="b"/>
              <a:pathLst>
                <a:path w="300989" h="276225">
                  <a:moveTo>
                    <a:pt x="231982" y="0"/>
                  </a:moveTo>
                  <a:lnTo>
                    <a:pt x="186807" y="30395"/>
                  </a:lnTo>
                  <a:lnTo>
                    <a:pt x="141006" y="59924"/>
                  </a:lnTo>
                  <a:lnTo>
                    <a:pt x="94594" y="88573"/>
                  </a:lnTo>
                  <a:lnTo>
                    <a:pt x="47587" y="116328"/>
                  </a:lnTo>
                  <a:lnTo>
                    <a:pt x="0" y="143178"/>
                  </a:lnTo>
                  <a:lnTo>
                    <a:pt x="15543" y="192938"/>
                  </a:lnTo>
                  <a:lnTo>
                    <a:pt x="46601" y="234194"/>
                  </a:lnTo>
                  <a:lnTo>
                    <a:pt x="89489" y="263160"/>
                  </a:lnTo>
                  <a:lnTo>
                    <a:pt x="140519" y="276049"/>
                  </a:lnTo>
                  <a:lnTo>
                    <a:pt x="177759" y="254159"/>
                  </a:lnTo>
                  <a:lnTo>
                    <a:pt x="214705" y="231721"/>
                  </a:lnTo>
                  <a:lnTo>
                    <a:pt x="251337" y="208746"/>
                  </a:lnTo>
                  <a:lnTo>
                    <a:pt x="287635" y="185245"/>
                  </a:lnTo>
                  <a:lnTo>
                    <a:pt x="299680" y="141537"/>
                  </a:lnTo>
                  <a:lnTo>
                    <a:pt x="300566" y="126058"/>
                  </a:lnTo>
                  <a:lnTo>
                    <a:pt x="295755" y="88466"/>
                  </a:lnTo>
                  <a:lnTo>
                    <a:pt x="281823" y="54004"/>
                  </a:lnTo>
                  <a:lnTo>
                    <a:pt x="260118" y="24054"/>
                  </a:lnTo>
                  <a:lnTo>
                    <a:pt x="231982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087039" y="5796525"/>
              <a:ext cx="447675" cy="433705"/>
            </a:xfrm>
            <a:custGeom>
              <a:avLst/>
              <a:gdLst/>
              <a:ahLst/>
              <a:cxnLst/>
              <a:rect l="l" t="t" r="r" b="b"/>
              <a:pathLst>
                <a:path w="447675" h="433704">
                  <a:moveTo>
                    <a:pt x="311770" y="0"/>
                  </a:moveTo>
                  <a:lnTo>
                    <a:pt x="275260" y="38623"/>
                  </a:lnTo>
                  <a:lnTo>
                    <a:pt x="238024" y="76543"/>
                  </a:lnTo>
                  <a:lnTo>
                    <a:pt x="200074" y="113749"/>
                  </a:lnTo>
                  <a:lnTo>
                    <a:pt x="161421" y="150230"/>
                  </a:lnTo>
                  <a:lnTo>
                    <a:pt x="122076" y="185974"/>
                  </a:lnTo>
                  <a:lnTo>
                    <a:pt x="82050" y="220971"/>
                  </a:lnTo>
                  <a:lnTo>
                    <a:pt x="41354" y="255208"/>
                  </a:lnTo>
                  <a:lnTo>
                    <a:pt x="0" y="288677"/>
                  </a:lnTo>
                  <a:lnTo>
                    <a:pt x="114917" y="433447"/>
                  </a:lnTo>
                  <a:lnTo>
                    <a:pt x="132939" y="419024"/>
                  </a:lnTo>
                  <a:lnTo>
                    <a:pt x="150872" y="404440"/>
                  </a:lnTo>
                  <a:lnTo>
                    <a:pt x="168707" y="389707"/>
                  </a:lnTo>
                  <a:lnTo>
                    <a:pt x="186434" y="374836"/>
                  </a:lnTo>
                  <a:lnTo>
                    <a:pt x="168202" y="352862"/>
                  </a:lnTo>
                  <a:lnTo>
                    <a:pt x="154452" y="327674"/>
                  </a:lnTo>
                  <a:lnTo>
                    <a:pt x="145816" y="299908"/>
                  </a:lnTo>
                  <a:lnTo>
                    <a:pt x="142927" y="270201"/>
                  </a:lnTo>
                  <a:lnTo>
                    <a:pt x="150532" y="224694"/>
                  </a:lnTo>
                  <a:lnTo>
                    <a:pt x="171188" y="184952"/>
                  </a:lnTo>
                  <a:lnTo>
                    <a:pt x="202501" y="153372"/>
                  </a:lnTo>
                  <a:lnTo>
                    <a:pt x="242079" y="132352"/>
                  </a:lnTo>
                  <a:lnTo>
                    <a:pt x="287530" y="124289"/>
                  </a:lnTo>
                  <a:lnTo>
                    <a:pt x="289834" y="124289"/>
                  </a:lnTo>
                  <a:lnTo>
                    <a:pt x="321752" y="127875"/>
                  </a:lnTo>
                  <a:lnTo>
                    <a:pt x="351324" y="138097"/>
                  </a:lnTo>
                  <a:lnTo>
                    <a:pt x="377755" y="154151"/>
                  </a:lnTo>
                  <a:lnTo>
                    <a:pt x="400249" y="175230"/>
                  </a:lnTo>
                  <a:lnTo>
                    <a:pt x="412116" y="162940"/>
                  </a:lnTo>
                  <a:lnTo>
                    <a:pt x="435633" y="138146"/>
                  </a:lnTo>
                  <a:lnTo>
                    <a:pt x="447263" y="125650"/>
                  </a:lnTo>
                  <a:lnTo>
                    <a:pt x="31177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229967" y="5920814"/>
              <a:ext cx="257810" cy="250825"/>
            </a:xfrm>
            <a:custGeom>
              <a:avLst/>
              <a:gdLst/>
              <a:ahLst/>
              <a:cxnLst/>
              <a:rect l="l" t="t" r="r" b="b"/>
              <a:pathLst>
                <a:path w="257810" h="250825">
                  <a:moveTo>
                    <a:pt x="146906" y="0"/>
                  </a:moveTo>
                  <a:lnTo>
                    <a:pt x="144602" y="0"/>
                  </a:lnTo>
                  <a:lnTo>
                    <a:pt x="99151" y="8063"/>
                  </a:lnTo>
                  <a:lnTo>
                    <a:pt x="59573" y="29083"/>
                  </a:lnTo>
                  <a:lnTo>
                    <a:pt x="28260" y="60662"/>
                  </a:lnTo>
                  <a:lnTo>
                    <a:pt x="7605" y="100404"/>
                  </a:lnTo>
                  <a:lnTo>
                    <a:pt x="0" y="145911"/>
                  </a:lnTo>
                  <a:lnTo>
                    <a:pt x="2888" y="175619"/>
                  </a:lnTo>
                  <a:lnTo>
                    <a:pt x="11524" y="203385"/>
                  </a:lnTo>
                  <a:lnTo>
                    <a:pt x="25274" y="228573"/>
                  </a:lnTo>
                  <a:lnTo>
                    <a:pt x="43506" y="250547"/>
                  </a:lnTo>
                  <a:lnTo>
                    <a:pt x="80460" y="218764"/>
                  </a:lnTo>
                  <a:lnTo>
                    <a:pt x="116915" y="186360"/>
                  </a:lnTo>
                  <a:lnTo>
                    <a:pt x="152848" y="153355"/>
                  </a:lnTo>
                  <a:lnTo>
                    <a:pt x="188241" y="119769"/>
                  </a:lnTo>
                  <a:lnTo>
                    <a:pt x="223072" y="85624"/>
                  </a:lnTo>
                  <a:lnTo>
                    <a:pt x="257322" y="50940"/>
                  </a:lnTo>
                  <a:lnTo>
                    <a:pt x="234827" y="29861"/>
                  </a:lnTo>
                  <a:lnTo>
                    <a:pt x="208396" y="13808"/>
                  </a:lnTo>
                  <a:lnTo>
                    <a:pt x="178824" y="3586"/>
                  </a:lnTo>
                  <a:lnTo>
                    <a:pt x="146906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573726" y="5391668"/>
              <a:ext cx="304800" cy="446405"/>
            </a:xfrm>
            <a:custGeom>
              <a:avLst/>
              <a:gdLst/>
              <a:ahLst/>
              <a:cxnLst/>
              <a:rect l="l" t="t" r="r" b="b"/>
              <a:pathLst>
                <a:path w="304800" h="446404">
                  <a:moveTo>
                    <a:pt x="174497" y="0"/>
                  </a:moveTo>
                  <a:lnTo>
                    <a:pt x="160670" y="12990"/>
                  </a:lnTo>
                  <a:lnTo>
                    <a:pt x="145283" y="24213"/>
                  </a:lnTo>
                  <a:lnTo>
                    <a:pt x="128482" y="33513"/>
                  </a:lnTo>
                  <a:lnTo>
                    <a:pt x="110415" y="40731"/>
                  </a:lnTo>
                  <a:lnTo>
                    <a:pt x="90352" y="70828"/>
                  </a:lnTo>
                  <a:lnTo>
                    <a:pt x="69906" y="100651"/>
                  </a:lnTo>
                  <a:lnTo>
                    <a:pt x="49087" y="130198"/>
                  </a:lnTo>
                  <a:lnTo>
                    <a:pt x="27904" y="159471"/>
                  </a:lnTo>
                  <a:lnTo>
                    <a:pt x="50825" y="182443"/>
                  </a:lnTo>
                  <a:lnTo>
                    <a:pt x="68381" y="209980"/>
                  </a:lnTo>
                  <a:lnTo>
                    <a:pt x="79743" y="241267"/>
                  </a:lnTo>
                  <a:lnTo>
                    <a:pt x="84081" y="275488"/>
                  </a:lnTo>
                  <a:lnTo>
                    <a:pt x="78497" y="319758"/>
                  </a:lnTo>
                  <a:lnTo>
                    <a:pt x="61477" y="358909"/>
                  </a:lnTo>
                  <a:lnTo>
                    <a:pt x="34738" y="391217"/>
                  </a:lnTo>
                  <a:lnTo>
                    <a:pt x="0" y="414961"/>
                  </a:lnTo>
                  <a:lnTo>
                    <a:pt x="36072" y="445955"/>
                  </a:lnTo>
                  <a:lnTo>
                    <a:pt x="68542" y="407498"/>
                  </a:lnTo>
                  <a:lnTo>
                    <a:pt x="100390" y="368446"/>
                  </a:lnTo>
                  <a:lnTo>
                    <a:pt x="131595" y="328826"/>
                  </a:lnTo>
                  <a:lnTo>
                    <a:pt x="162138" y="288667"/>
                  </a:lnTo>
                  <a:lnTo>
                    <a:pt x="191996" y="247998"/>
                  </a:lnTo>
                  <a:lnTo>
                    <a:pt x="221150" y="206846"/>
                  </a:lnTo>
                  <a:lnTo>
                    <a:pt x="249579" y="165241"/>
                  </a:lnTo>
                  <a:lnTo>
                    <a:pt x="277262" y="123210"/>
                  </a:lnTo>
                  <a:lnTo>
                    <a:pt x="304179" y="80782"/>
                  </a:lnTo>
                  <a:lnTo>
                    <a:pt x="174497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469583" y="5374760"/>
              <a:ext cx="278765" cy="432434"/>
            </a:xfrm>
            <a:custGeom>
              <a:avLst/>
              <a:gdLst/>
              <a:ahLst/>
              <a:cxnLst/>
              <a:rect l="l" t="t" r="r" b="b"/>
              <a:pathLst>
                <a:path w="278765" h="432435">
                  <a:moveTo>
                    <a:pt x="188214" y="292404"/>
                  </a:moveTo>
                  <a:lnTo>
                    <a:pt x="183883" y="258178"/>
                  </a:lnTo>
                  <a:lnTo>
                    <a:pt x="172516" y="226898"/>
                  </a:lnTo>
                  <a:lnTo>
                    <a:pt x="154965" y="199351"/>
                  </a:lnTo>
                  <a:lnTo>
                    <a:pt x="132041" y="176390"/>
                  </a:lnTo>
                  <a:lnTo>
                    <a:pt x="100203" y="218846"/>
                  </a:lnTo>
                  <a:lnTo>
                    <a:pt x="67576" y="260692"/>
                  </a:lnTo>
                  <a:lnTo>
                    <a:pt x="34175" y="301904"/>
                  </a:lnTo>
                  <a:lnTo>
                    <a:pt x="0" y="342455"/>
                  </a:lnTo>
                  <a:lnTo>
                    <a:pt x="104140" y="431876"/>
                  </a:lnTo>
                  <a:lnTo>
                    <a:pt x="138874" y="408127"/>
                  </a:lnTo>
                  <a:lnTo>
                    <a:pt x="165608" y="375818"/>
                  </a:lnTo>
                  <a:lnTo>
                    <a:pt x="182638" y="336677"/>
                  </a:lnTo>
                  <a:lnTo>
                    <a:pt x="188214" y="292404"/>
                  </a:lnTo>
                  <a:close/>
                </a:path>
                <a:path w="278765" h="432435">
                  <a:moveTo>
                    <a:pt x="278638" y="16916"/>
                  </a:moveTo>
                  <a:lnTo>
                    <a:pt x="251460" y="0"/>
                  </a:lnTo>
                  <a:lnTo>
                    <a:pt x="233184" y="28943"/>
                  </a:lnTo>
                  <a:lnTo>
                    <a:pt x="223913" y="43319"/>
                  </a:lnTo>
                  <a:lnTo>
                    <a:pt x="214553" y="57645"/>
                  </a:lnTo>
                  <a:lnTo>
                    <a:pt x="232625" y="50431"/>
                  </a:lnTo>
                  <a:lnTo>
                    <a:pt x="249415" y="41122"/>
                  </a:lnTo>
                  <a:lnTo>
                    <a:pt x="264807" y="29908"/>
                  </a:lnTo>
                  <a:lnTo>
                    <a:pt x="278638" y="16916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788536" y="4899536"/>
              <a:ext cx="272415" cy="454025"/>
            </a:xfrm>
            <a:custGeom>
              <a:avLst/>
              <a:gdLst/>
              <a:ahLst/>
              <a:cxnLst/>
              <a:rect l="l" t="t" r="r" b="b"/>
              <a:pathLst>
                <a:path w="272415" h="454025">
                  <a:moveTo>
                    <a:pt x="168633" y="0"/>
                  </a:moveTo>
                  <a:lnTo>
                    <a:pt x="150322" y="46632"/>
                  </a:lnTo>
                  <a:lnTo>
                    <a:pt x="131204" y="92837"/>
                  </a:lnTo>
                  <a:lnTo>
                    <a:pt x="111287" y="138610"/>
                  </a:lnTo>
                  <a:lnTo>
                    <a:pt x="90579" y="183947"/>
                  </a:lnTo>
                  <a:lnTo>
                    <a:pt x="69089" y="228842"/>
                  </a:lnTo>
                  <a:lnTo>
                    <a:pt x="46823" y="273290"/>
                  </a:lnTo>
                  <a:lnTo>
                    <a:pt x="23791" y="317286"/>
                  </a:lnTo>
                  <a:lnTo>
                    <a:pt x="0" y="360826"/>
                  </a:lnTo>
                  <a:lnTo>
                    <a:pt x="942" y="367371"/>
                  </a:lnTo>
                  <a:lnTo>
                    <a:pt x="1518" y="374020"/>
                  </a:lnTo>
                  <a:lnTo>
                    <a:pt x="1727" y="384647"/>
                  </a:lnTo>
                  <a:lnTo>
                    <a:pt x="1675" y="388522"/>
                  </a:lnTo>
                  <a:lnTo>
                    <a:pt x="1518" y="392291"/>
                  </a:lnTo>
                  <a:lnTo>
                    <a:pt x="109368" y="453912"/>
                  </a:lnTo>
                  <a:lnTo>
                    <a:pt x="124696" y="422725"/>
                  </a:lnTo>
                  <a:lnTo>
                    <a:pt x="146945" y="396696"/>
                  </a:lnTo>
                  <a:lnTo>
                    <a:pt x="175025" y="376880"/>
                  </a:lnTo>
                  <a:lnTo>
                    <a:pt x="207847" y="364334"/>
                  </a:lnTo>
                  <a:lnTo>
                    <a:pt x="224572" y="331354"/>
                  </a:lnTo>
                  <a:lnTo>
                    <a:pt x="240895" y="298158"/>
                  </a:lnTo>
                  <a:lnTo>
                    <a:pt x="256806" y="264766"/>
                  </a:lnTo>
                  <a:lnTo>
                    <a:pt x="272295" y="231197"/>
                  </a:lnTo>
                  <a:lnTo>
                    <a:pt x="248624" y="208666"/>
                  </a:lnTo>
                  <a:lnTo>
                    <a:pt x="230725" y="181080"/>
                  </a:lnTo>
                  <a:lnTo>
                    <a:pt x="219463" y="149313"/>
                  </a:lnTo>
                  <a:lnTo>
                    <a:pt x="215700" y="114237"/>
                  </a:lnTo>
                  <a:lnTo>
                    <a:pt x="217728" y="90474"/>
                  </a:lnTo>
                  <a:lnTo>
                    <a:pt x="223245" y="68126"/>
                  </a:lnTo>
                  <a:lnTo>
                    <a:pt x="231993" y="47446"/>
                  </a:lnTo>
                  <a:lnTo>
                    <a:pt x="243709" y="28690"/>
                  </a:lnTo>
                  <a:lnTo>
                    <a:pt x="16863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775447" y="5260363"/>
              <a:ext cx="15240" cy="31750"/>
            </a:xfrm>
            <a:custGeom>
              <a:avLst/>
              <a:gdLst/>
              <a:ahLst/>
              <a:cxnLst/>
              <a:rect l="l" t="t" r="r" b="b"/>
              <a:pathLst>
                <a:path w="15240" h="31750">
                  <a:moveTo>
                    <a:pt x="13088" y="0"/>
                  </a:moveTo>
                  <a:lnTo>
                    <a:pt x="0" y="23140"/>
                  </a:lnTo>
                  <a:lnTo>
                    <a:pt x="13036" y="30627"/>
                  </a:lnTo>
                  <a:lnTo>
                    <a:pt x="14606" y="31465"/>
                  </a:lnTo>
                  <a:lnTo>
                    <a:pt x="14763" y="27695"/>
                  </a:lnTo>
                  <a:lnTo>
                    <a:pt x="14816" y="23821"/>
                  </a:lnTo>
                  <a:lnTo>
                    <a:pt x="14606" y="13193"/>
                  </a:lnTo>
                  <a:lnTo>
                    <a:pt x="14030" y="654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1" name="object 421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7004236" y="4928226"/>
              <a:ext cx="125545" cy="202506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6897905" y="5263870"/>
              <a:ext cx="98478" cy="111305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6993085" y="4725091"/>
              <a:ext cx="168214" cy="131619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3894064" y="1130960"/>
              <a:ext cx="425850" cy="206957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4419818" y="1131274"/>
              <a:ext cx="426526" cy="209470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3622638" y="1189544"/>
              <a:ext cx="201915" cy="204862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4914651" y="1193209"/>
              <a:ext cx="443091" cy="280619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5395856" y="1354513"/>
              <a:ext cx="339047" cy="139943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5388683" y="1486394"/>
              <a:ext cx="845995" cy="370774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5960761" y="1849158"/>
              <a:ext cx="606630" cy="370826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6341325" y="2211922"/>
              <a:ext cx="463964" cy="374805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6604615" y="2578664"/>
              <a:ext cx="271928" cy="221668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6762987" y="2824940"/>
              <a:ext cx="292347" cy="444646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6912354" y="3331521"/>
              <a:ext cx="222611" cy="430510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6967327" y="3860039"/>
              <a:ext cx="106645" cy="133032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6831571" y="4501904"/>
              <a:ext cx="185648" cy="297844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6782882" y="4838701"/>
              <a:ext cx="174287" cy="431819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6627337" y="4856501"/>
              <a:ext cx="163607" cy="427002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6428181" y="5284603"/>
              <a:ext cx="292870" cy="432604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6077511" y="5487424"/>
              <a:ext cx="358732" cy="597777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5562971" y="5864114"/>
              <a:ext cx="522601" cy="509994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5376171" y="6267191"/>
              <a:ext cx="170151" cy="227699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5100975" y="6307294"/>
              <a:ext cx="283258" cy="265473"/>
            </a:xfrm>
            <a:prstGeom prst="rect">
              <a:avLst/>
            </a:prstGeom>
          </p:spPr>
        </p:pic>
        <p:sp>
          <p:nvSpPr>
            <p:cNvPr id="444" name="object 444"/>
            <p:cNvSpPr/>
            <p:nvPr/>
          </p:nvSpPr>
          <p:spPr>
            <a:xfrm>
              <a:off x="7079261" y="3319584"/>
              <a:ext cx="238760" cy="401320"/>
            </a:xfrm>
            <a:custGeom>
              <a:avLst/>
              <a:gdLst/>
              <a:ahLst/>
              <a:cxnLst/>
              <a:rect l="l" t="t" r="r" b="b"/>
              <a:pathLst>
                <a:path w="238759" h="401320">
                  <a:moveTo>
                    <a:pt x="56385" y="0"/>
                  </a:moveTo>
                  <a:lnTo>
                    <a:pt x="0" y="11936"/>
                  </a:lnTo>
                  <a:lnTo>
                    <a:pt x="9044" y="56590"/>
                  </a:lnTo>
                  <a:lnTo>
                    <a:pt x="17382" y="101514"/>
                  </a:lnTo>
                  <a:lnTo>
                    <a:pt x="24999" y="146693"/>
                  </a:lnTo>
                  <a:lnTo>
                    <a:pt x="31880" y="192108"/>
                  </a:lnTo>
                  <a:lnTo>
                    <a:pt x="38009" y="237741"/>
                  </a:lnTo>
                  <a:lnTo>
                    <a:pt x="44968" y="236408"/>
                  </a:lnTo>
                  <a:lnTo>
                    <a:pt x="52020" y="235405"/>
                  </a:lnTo>
                  <a:lnTo>
                    <a:pt x="59161" y="234744"/>
                  </a:lnTo>
                  <a:lnTo>
                    <a:pt x="69317" y="234390"/>
                  </a:lnTo>
                  <a:lnTo>
                    <a:pt x="116263" y="242114"/>
                  </a:lnTo>
                  <a:lnTo>
                    <a:pt x="157513" y="263561"/>
                  </a:lnTo>
                  <a:lnTo>
                    <a:pt x="190409" y="296146"/>
                  </a:lnTo>
                  <a:lnTo>
                    <a:pt x="212295" y="337283"/>
                  </a:lnTo>
                  <a:lnTo>
                    <a:pt x="220516" y="384386"/>
                  </a:lnTo>
                  <a:lnTo>
                    <a:pt x="220569" y="390040"/>
                  </a:lnTo>
                  <a:lnTo>
                    <a:pt x="220307" y="395590"/>
                  </a:lnTo>
                  <a:lnTo>
                    <a:pt x="219731" y="401087"/>
                  </a:lnTo>
                  <a:lnTo>
                    <a:pt x="232191" y="396689"/>
                  </a:lnTo>
                  <a:lnTo>
                    <a:pt x="238474" y="394647"/>
                  </a:lnTo>
                  <a:lnTo>
                    <a:pt x="234567" y="341473"/>
                  </a:lnTo>
                  <a:lnTo>
                    <a:pt x="229698" y="288341"/>
                  </a:lnTo>
                  <a:lnTo>
                    <a:pt x="223871" y="235295"/>
                  </a:lnTo>
                  <a:lnTo>
                    <a:pt x="217092" y="182376"/>
                  </a:lnTo>
                  <a:lnTo>
                    <a:pt x="209365" y="129629"/>
                  </a:lnTo>
                  <a:lnTo>
                    <a:pt x="205438" y="129943"/>
                  </a:lnTo>
                  <a:lnTo>
                    <a:pt x="201459" y="130100"/>
                  </a:lnTo>
                  <a:lnTo>
                    <a:pt x="194391" y="130048"/>
                  </a:lnTo>
                  <a:lnTo>
                    <a:pt x="142127" y="119439"/>
                  </a:lnTo>
                  <a:lnTo>
                    <a:pt x="99512" y="91980"/>
                  </a:lnTo>
                  <a:lnTo>
                    <a:pt x="69835" y="51043"/>
                  </a:lnTo>
                  <a:lnTo>
                    <a:pt x="5638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5" name="object 445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7117269" y="3553975"/>
              <a:ext cx="182559" cy="198632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7135646" y="3293302"/>
              <a:ext cx="152979" cy="156382"/>
            </a:xfrm>
            <a:prstGeom prst="rect">
              <a:avLst/>
            </a:prstGeom>
          </p:spPr>
        </p:pic>
        <p:sp>
          <p:nvSpPr>
            <p:cNvPr id="447" name="object 447"/>
            <p:cNvSpPr/>
            <p:nvPr/>
          </p:nvSpPr>
          <p:spPr>
            <a:xfrm>
              <a:off x="6962562" y="2864834"/>
              <a:ext cx="269875" cy="363220"/>
            </a:xfrm>
            <a:custGeom>
              <a:avLst/>
              <a:gdLst/>
              <a:ahLst/>
              <a:cxnLst/>
              <a:rect l="l" t="t" r="r" b="b"/>
              <a:pathLst>
                <a:path w="269875" h="363219">
                  <a:moveTo>
                    <a:pt x="172403" y="0"/>
                  </a:moveTo>
                  <a:lnTo>
                    <a:pt x="149934" y="30128"/>
                  </a:lnTo>
                  <a:lnTo>
                    <a:pt x="120428" y="53336"/>
                  </a:lnTo>
                  <a:lnTo>
                    <a:pt x="85247" y="68278"/>
                  </a:lnTo>
                  <a:lnTo>
                    <a:pt x="45757" y="73610"/>
                  </a:lnTo>
                  <a:lnTo>
                    <a:pt x="33704" y="73153"/>
                  </a:lnTo>
                  <a:lnTo>
                    <a:pt x="22145" y="71804"/>
                  </a:lnTo>
                  <a:lnTo>
                    <a:pt x="10901" y="69590"/>
                  </a:lnTo>
                  <a:lnTo>
                    <a:pt x="0" y="66542"/>
                  </a:lnTo>
                  <a:lnTo>
                    <a:pt x="17681" y="114950"/>
                  </a:lnTo>
                  <a:lnTo>
                    <a:pt x="34487" y="163784"/>
                  </a:lnTo>
                  <a:lnTo>
                    <a:pt x="50410" y="213030"/>
                  </a:lnTo>
                  <a:lnTo>
                    <a:pt x="65439" y="262677"/>
                  </a:lnTo>
                  <a:lnTo>
                    <a:pt x="79562" y="312714"/>
                  </a:lnTo>
                  <a:lnTo>
                    <a:pt x="92772" y="363130"/>
                  </a:lnTo>
                  <a:lnTo>
                    <a:pt x="228160" y="329047"/>
                  </a:lnTo>
                  <a:lnTo>
                    <a:pt x="237646" y="322555"/>
                  </a:lnTo>
                  <a:lnTo>
                    <a:pt x="247701" y="316848"/>
                  </a:lnTo>
                  <a:lnTo>
                    <a:pt x="258287" y="311966"/>
                  </a:lnTo>
                  <a:lnTo>
                    <a:pt x="269363" y="307948"/>
                  </a:lnTo>
                  <a:lnTo>
                    <a:pt x="255596" y="256015"/>
                  </a:lnTo>
                  <a:lnTo>
                    <a:pt x="240851" y="204271"/>
                  </a:lnTo>
                  <a:lnTo>
                    <a:pt x="225143" y="152757"/>
                  </a:lnTo>
                  <a:lnTo>
                    <a:pt x="208488" y="101513"/>
                  </a:lnTo>
                  <a:lnTo>
                    <a:pt x="190903" y="50580"/>
                  </a:lnTo>
                  <a:lnTo>
                    <a:pt x="17240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8" name="object 448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6920050" y="2752795"/>
              <a:ext cx="214914" cy="185648"/>
            </a:xfrm>
            <a:prstGeom prst="rect">
              <a:avLst/>
            </a:prstGeom>
          </p:spPr>
        </p:pic>
        <p:sp>
          <p:nvSpPr>
            <p:cNvPr id="449" name="object 449"/>
            <p:cNvSpPr/>
            <p:nvPr/>
          </p:nvSpPr>
          <p:spPr>
            <a:xfrm>
              <a:off x="7190723" y="3172782"/>
              <a:ext cx="43815" cy="21590"/>
            </a:xfrm>
            <a:custGeom>
              <a:avLst/>
              <a:gdLst/>
              <a:ahLst/>
              <a:cxnLst/>
              <a:rect l="l" t="t" r="r" b="b"/>
              <a:pathLst>
                <a:path w="43815" h="21589">
                  <a:moveTo>
                    <a:pt x="41202" y="0"/>
                  </a:moveTo>
                  <a:lnTo>
                    <a:pt x="30126" y="4018"/>
                  </a:lnTo>
                  <a:lnTo>
                    <a:pt x="19541" y="8900"/>
                  </a:lnTo>
                  <a:lnTo>
                    <a:pt x="9485" y="14606"/>
                  </a:lnTo>
                  <a:lnTo>
                    <a:pt x="0" y="21098"/>
                  </a:lnTo>
                  <a:lnTo>
                    <a:pt x="43768" y="10052"/>
                  </a:lnTo>
                  <a:lnTo>
                    <a:pt x="41202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696235" y="2328358"/>
              <a:ext cx="347980" cy="399415"/>
            </a:xfrm>
            <a:custGeom>
              <a:avLst/>
              <a:gdLst/>
              <a:ahLst/>
              <a:cxnLst/>
              <a:rect l="l" t="t" r="r" b="b"/>
              <a:pathLst>
                <a:path w="347979" h="399414">
                  <a:moveTo>
                    <a:pt x="171722" y="0"/>
                  </a:moveTo>
                  <a:lnTo>
                    <a:pt x="150370" y="33011"/>
                  </a:lnTo>
                  <a:lnTo>
                    <a:pt x="120709" y="58420"/>
                  </a:lnTo>
                  <a:lnTo>
                    <a:pt x="84265" y="74749"/>
                  </a:lnTo>
                  <a:lnTo>
                    <a:pt x="42564" y="80521"/>
                  </a:lnTo>
                  <a:lnTo>
                    <a:pt x="29294" y="79983"/>
                  </a:lnTo>
                  <a:lnTo>
                    <a:pt x="19259" y="78773"/>
                  </a:lnTo>
                  <a:lnTo>
                    <a:pt x="9490" y="76906"/>
                  </a:lnTo>
                  <a:lnTo>
                    <a:pt x="0" y="74395"/>
                  </a:lnTo>
                  <a:lnTo>
                    <a:pt x="28310" y="119143"/>
                  </a:lnTo>
                  <a:lnTo>
                    <a:pt x="55793" y="164476"/>
                  </a:lnTo>
                  <a:lnTo>
                    <a:pt x="82434" y="210379"/>
                  </a:lnTo>
                  <a:lnTo>
                    <a:pt x="108220" y="256836"/>
                  </a:lnTo>
                  <a:lnTo>
                    <a:pt x="133137" y="303829"/>
                  </a:lnTo>
                  <a:lnTo>
                    <a:pt x="157171" y="351342"/>
                  </a:lnTo>
                  <a:lnTo>
                    <a:pt x="180308" y="399359"/>
                  </a:lnTo>
                  <a:lnTo>
                    <a:pt x="182298" y="398469"/>
                  </a:lnTo>
                  <a:lnTo>
                    <a:pt x="204582" y="366227"/>
                  </a:lnTo>
                  <a:lnTo>
                    <a:pt x="234645" y="341337"/>
                  </a:lnTo>
                  <a:lnTo>
                    <a:pt x="270903" y="325302"/>
                  </a:lnTo>
                  <a:lnTo>
                    <a:pt x="311770" y="319623"/>
                  </a:lnTo>
                  <a:lnTo>
                    <a:pt x="321859" y="319968"/>
                  </a:lnTo>
                  <a:lnTo>
                    <a:pt x="329027" y="320605"/>
                  </a:lnTo>
                  <a:lnTo>
                    <a:pt x="336088" y="321575"/>
                  </a:lnTo>
                  <a:lnTo>
                    <a:pt x="343026" y="322869"/>
                  </a:lnTo>
                  <a:lnTo>
                    <a:pt x="347581" y="320723"/>
                  </a:lnTo>
                  <a:lnTo>
                    <a:pt x="324970" y="273737"/>
                  </a:lnTo>
                  <a:lnTo>
                    <a:pt x="301488" y="227086"/>
                  </a:lnTo>
                  <a:lnTo>
                    <a:pt x="277156" y="180803"/>
                  </a:lnTo>
                  <a:lnTo>
                    <a:pt x="251993" y="134919"/>
                  </a:lnTo>
                  <a:lnTo>
                    <a:pt x="226020" y="89469"/>
                  </a:lnTo>
                  <a:lnTo>
                    <a:pt x="199256" y="44485"/>
                  </a:lnTo>
                  <a:lnTo>
                    <a:pt x="17172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1" name="object 451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6878534" y="2647982"/>
              <a:ext cx="160728" cy="78845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6666760" y="2254905"/>
              <a:ext cx="201198" cy="153974"/>
            </a:xfrm>
            <a:prstGeom prst="rect">
              <a:avLst/>
            </a:prstGeom>
          </p:spPr>
        </p:pic>
        <p:sp>
          <p:nvSpPr>
            <p:cNvPr id="453" name="object 453"/>
            <p:cNvSpPr/>
            <p:nvPr/>
          </p:nvSpPr>
          <p:spPr>
            <a:xfrm>
              <a:off x="6329545" y="1866697"/>
              <a:ext cx="398780" cy="393700"/>
            </a:xfrm>
            <a:custGeom>
              <a:avLst/>
              <a:gdLst/>
              <a:ahLst/>
              <a:cxnLst/>
              <a:rect l="l" t="t" r="r" b="b"/>
              <a:pathLst>
                <a:path w="398779" h="393700">
                  <a:moveTo>
                    <a:pt x="81672" y="0"/>
                  </a:moveTo>
                  <a:lnTo>
                    <a:pt x="0" y="81358"/>
                  </a:lnTo>
                  <a:lnTo>
                    <a:pt x="19776" y="101436"/>
                  </a:lnTo>
                  <a:lnTo>
                    <a:pt x="39318" y="121671"/>
                  </a:lnTo>
                  <a:lnTo>
                    <a:pt x="82432" y="133297"/>
                  </a:lnTo>
                  <a:lnTo>
                    <a:pt x="119827" y="156676"/>
                  </a:lnTo>
                  <a:lnTo>
                    <a:pt x="149188" y="189451"/>
                  </a:lnTo>
                  <a:lnTo>
                    <a:pt x="168200" y="229265"/>
                  </a:lnTo>
                  <a:lnTo>
                    <a:pt x="174549" y="273761"/>
                  </a:lnTo>
                  <a:lnTo>
                    <a:pt x="198492" y="303125"/>
                  </a:lnTo>
                  <a:lnTo>
                    <a:pt x="222028" y="332804"/>
                  </a:lnTo>
                  <a:lnTo>
                    <a:pt x="245161" y="362816"/>
                  </a:lnTo>
                  <a:lnTo>
                    <a:pt x="267897" y="393181"/>
                  </a:lnTo>
                  <a:lnTo>
                    <a:pt x="279460" y="342033"/>
                  </a:lnTo>
                  <a:lnTo>
                    <a:pt x="307117" y="300560"/>
                  </a:lnTo>
                  <a:lnTo>
                    <a:pt x="347742" y="271798"/>
                  </a:lnTo>
                  <a:lnTo>
                    <a:pt x="398207" y="258787"/>
                  </a:lnTo>
                  <a:lnTo>
                    <a:pt x="365712" y="216556"/>
                  </a:lnTo>
                  <a:lnTo>
                    <a:pt x="332431" y="174856"/>
                  </a:lnTo>
                  <a:lnTo>
                    <a:pt x="298387" y="133719"/>
                  </a:lnTo>
                  <a:lnTo>
                    <a:pt x="263606" y="93181"/>
                  </a:lnTo>
                  <a:lnTo>
                    <a:pt x="228112" y="53273"/>
                  </a:lnTo>
                  <a:lnTo>
                    <a:pt x="191931" y="14030"/>
                  </a:lnTo>
                  <a:lnTo>
                    <a:pt x="182758" y="16471"/>
                  </a:lnTo>
                  <a:lnTo>
                    <a:pt x="173325" y="18278"/>
                  </a:lnTo>
                  <a:lnTo>
                    <a:pt x="163667" y="19427"/>
                  </a:lnTo>
                  <a:lnTo>
                    <a:pt x="153817" y="19894"/>
                  </a:lnTo>
                  <a:lnTo>
                    <a:pt x="152246" y="19894"/>
                  </a:lnTo>
                  <a:lnTo>
                    <a:pt x="133165" y="18560"/>
                  </a:lnTo>
                  <a:lnTo>
                    <a:pt x="114917" y="14678"/>
                  </a:lnTo>
                  <a:lnTo>
                    <a:pt x="97691" y="8431"/>
                  </a:lnTo>
                  <a:lnTo>
                    <a:pt x="8167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4" name="object 454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6368863" y="1988368"/>
              <a:ext cx="135231" cy="152089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6597443" y="2125485"/>
              <a:ext cx="157429" cy="145597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6411218" y="1817640"/>
              <a:ext cx="110258" cy="68950"/>
            </a:xfrm>
            <a:prstGeom prst="rect">
              <a:avLst/>
            </a:prstGeom>
          </p:spPr>
        </p:pic>
        <p:sp>
          <p:nvSpPr>
            <p:cNvPr id="457" name="object 457"/>
            <p:cNvSpPr/>
            <p:nvPr/>
          </p:nvSpPr>
          <p:spPr>
            <a:xfrm>
              <a:off x="5921023" y="1456552"/>
              <a:ext cx="432434" cy="417830"/>
            </a:xfrm>
            <a:custGeom>
              <a:avLst/>
              <a:gdLst/>
              <a:ahLst/>
              <a:cxnLst/>
              <a:rect l="l" t="t" r="r" b="b"/>
              <a:pathLst>
                <a:path w="432435" h="417830">
                  <a:moveTo>
                    <a:pt x="302346" y="147325"/>
                  </a:moveTo>
                  <a:lnTo>
                    <a:pt x="303289" y="154183"/>
                  </a:lnTo>
                  <a:lnTo>
                    <a:pt x="303760" y="161146"/>
                  </a:lnTo>
                  <a:lnTo>
                    <a:pt x="303708" y="168319"/>
                  </a:lnTo>
                  <a:lnTo>
                    <a:pt x="295719" y="214136"/>
                  </a:lnTo>
                  <a:lnTo>
                    <a:pt x="274121" y="253519"/>
                  </a:lnTo>
                  <a:lnTo>
                    <a:pt x="241518" y="283900"/>
                  </a:lnTo>
                  <a:lnTo>
                    <a:pt x="200517" y="302713"/>
                  </a:lnTo>
                  <a:lnTo>
                    <a:pt x="234098" y="330690"/>
                  </a:lnTo>
                  <a:lnTo>
                    <a:pt x="267223" y="359177"/>
                  </a:lnTo>
                  <a:lnTo>
                    <a:pt x="299886" y="388175"/>
                  </a:lnTo>
                  <a:lnTo>
                    <a:pt x="332084" y="417683"/>
                  </a:lnTo>
                  <a:lnTo>
                    <a:pt x="427945" y="314650"/>
                  </a:lnTo>
                  <a:lnTo>
                    <a:pt x="427002" y="307582"/>
                  </a:lnTo>
                  <a:lnTo>
                    <a:pt x="426583" y="300357"/>
                  </a:lnTo>
                  <a:lnTo>
                    <a:pt x="426740" y="293027"/>
                  </a:lnTo>
                  <a:lnTo>
                    <a:pt x="427219" y="284116"/>
                  </a:lnTo>
                  <a:lnTo>
                    <a:pt x="428252" y="275371"/>
                  </a:lnTo>
                  <a:lnTo>
                    <a:pt x="429825" y="266803"/>
                  </a:lnTo>
                  <a:lnTo>
                    <a:pt x="431924" y="258421"/>
                  </a:lnTo>
                  <a:lnTo>
                    <a:pt x="400162" y="229997"/>
                  </a:lnTo>
                  <a:lnTo>
                    <a:pt x="367960" y="201989"/>
                  </a:lnTo>
                  <a:lnTo>
                    <a:pt x="335344" y="174424"/>
                  </a:lnTo>
                  <a:lnTo>
                    <a:pt x="302346" y="147325"/>
                  </a:lnTo>
                  <a:close/>
                </a:path>
                <a:path w="432435" h="417830">
                  <a:moveTo>
                    <a:pt x="103871" y="0"/>
                  </a:moveTo>
                  <a:lnTo>
                    <a:pt x="0" y="152822"/>
                  </a:lnTo>
                  <a:lnTo>
                    <a:pt x="22826" y="168476"/>
                  </a:lnTo>
                  <a:lnTo>
                    <a:pt x="22826" y="166225"/>
                  </a:lnTo>
                  <a:lnTo>
                    <a:pt x="32427" y="116086"/>
                  </a:lnTo>
                  <a:lnTo>
                    <a:pt x="58211" y="74055"/>
                  </a:lnTo>
                  <a:lnTo>
                    <a:pt x="96707" y="43568"/>
                  </a:lnTo>
                  <a:lnTo>
                    <a:pt x="144445" y="28061"/>
                  </a:lnTo>
                  <a:lnTo>
                    <a:pt x="114061" y="6939"/>
                  </a:lnTo>
                  <a:lnTo>
                    <a:pt x="10387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943790" y="1484623"/>
              <a:ext cx="435609" cy="287020"/>
            </a:xfrm>
            <a:custGeom>
              <a:avLst/>
              <a:gdLst/>
              <a:ahLst/>
              <a:cxnLst/>
              <a:rect l="l" t="t" r="r" b="b"/>
              <a:pathLst>
                <a:path w="435610" h="287019">
                  <a:moveTo>
                    <a:pt x="280987" y="133083"/>
                  </a:moveTo>
                  <a:lnTo>
                    <a:pt x="240804" y="88442"/>
                  </a:lnTo>
                  <a:lnTo>
                    <a:pt x="201549" y="58280"/>
                  </a:lnTo>
                  <a:lnTo>
                    <a:pt x="161823" y="28790"/>
                  </a:lnTo>
                  <a:lnTo>
                    <a:pt x="121678" y="0"/>
                  </a:lnTo>
                  <a:lnTo>
                    <a:pt x="73939" y="15506"/>
                  </a:lnTo>
                  <a:lnTo>
                    <a:pt x="35433" y="45986"/>
                  </a:lnTo>
                  <a:lnTo>
                    <a:pt x="9652" y="88023"/>
                  </a:lnTo>
                  <a:lnTo>
                    <a:pt x="50" y="138163"/>
                  </a:lnTo>
                  <a:lnTo>
                    <a:pt x="0" y="138950"/>
                  </a:lnTo>
                  <a:lnTo>
                    <a:pt x="50" y="140411"/>
                  </a:lnTo>
                  <a:lnTo>
                    <a:pt x="45504" y="172669"/>
                  </a:lnTo>
                  <a:lnTo>
                    <a:pt x="90271" y="205803"/>
                  </a:lnTo>
                  <a:lnTo>
                    <a:pt x="134353" y="239801"/>
                  </a:lnTo>
                  <a:lnTo>
                    <a:pt x="177749" y="274650"/>
                  </a:lnTo>
                  <a:lnTo>
                    <a:pt x="218744" y="255841"/>
                  </a:lnTo>
                  <a:lnTo>
                    <a:pt x="251345" y="225450"/>
                  </a:lnTo>
                  <a:lnTo>
                    <a:pt x="272948" y="186067"/>
                  </a:lnTo>
                  <a:lnTo>
                    <a:pt x="280936" y="140258"/>
                  </a:lnTo>
                  <a:lnTo>
                    <a:pt x="280987" y="133083"/>
                  </a:lnTo>
                  <a:close/>
                </a:path>
                <a:path w="435610" h="287019">
                  <a:moveTo>
                    <a:pt x="435229" y="254279"/>
                  </a:moveTo>
                  <a:lnTo>
                    <a:pt x="409155" y="230352"/>
                  </a:lnTo>
                  <a:lnTo>
                    <a:pt x="407047" y="238734"/>
                  </a:lnTo>
                  <a:lnTo>
                    <a:pt x="405472" y="247307"/>
                  </a:lnTo>
                  <a:lnTo>
                    <a:pt x="404444" y="256057"/>
                  </a:lnTo>
                  <a:lnTo>
                    <a:pt x="403961" y="264960"/>
                  </a:lnTo>
                  <a:lnTo>
                    <a:pt x="403809" y="272351"/>
                  </a:lnTo>
                  <a:lnTo>
                    <a:pt x="404228" y="279514"/>
                  </a:lnTo>
                  <a:lnTo>
                    <a:pt x="405168" y="286588"/>
                  </a:lnTo>
                  <a:lnTo>
                    <a:pt x="435229" y="254279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455906" y="1184675"/>
              <a:ext cx="474345" cy="367030"/>
            </a:xfrm>
            <a:custGeom>
              <a:avLst/>
              <a:gdLst/>
              <a:ahLst/>
              <a:cxnLst/>
              <a:rect l="l" t="t" r="r" b="b"/>
              <a:pathLst>
                <a:path w="474345" h="367030">
                  <a:moveTo>
                    <a:pt x="72877" y="0"/>
                  </a:moveTo>
                  <a:lnTo>
                    <a:pt x="0" y="169837"/>
                  </a:lnTo>
                  <a:lnTo>
                    <a:pt x="29461" y="182679"/>
                  </a:lnTo>
                  <a:lnTo>
                    <a:pt x="58722" y="195844"/>
                  </a:lnTo>
                  <a:lnTo>
                    <a:pt x="87795" y="209344"/>
                  </a:lnTo>
                  <a:lnTo>
                    <a:pt x="116698" y="223186"/>
                  </a:lnTo>
                  <a:lnTo>
                    <a:pt x="138726" y="200200"/>
                  </a:lnTo>
                  <a:lnTo>
                    <a:pt x="165701" y="182808"/>
                  </a:lnTo>
                  <a:lnTo>
                    <a:pt x="196800" y="171797"/>
                  </a:lnTo>
                  <a:lnTo>
                    <a:pt x="231197" y="167953"/>
                  </a:lnTo>
                  <a:lnTo>
                    <a:pt x="234286" y="168005"/>
                  </a:lnTo>
                  <a:lnTo>
                    <a:pt x="278983" y="175692"/>
                  </a:lnTo>
                  <a:lnTo>
                    <a:pt x="317170" y="195675"/>
                  </a:lnTo>
                  <a:lnTo>
                    <a:pt x="346907" y="225976"/>
                  </a:lnTo>
                  <a:lnTo>
                    <a:pt x="366259" y="264618"/>
                  </a:lnTo>
                  <a:lnTo>
                    <a:pt x="373287" y="309624"/>
                  </a:lnTo>
                  <a:lnTo>
                    <a:pt x="372814" y="322799"/>
                  </a:lnTo>
                  <a:lnTo>
                    <a:pt x="371271" y="335591"/>
                  </a:lnTo>
                  <a:lnTo>
                    <a:pt x="368707" y="347952"/>
                  </a:lnTo>
                  <a:lnTo>
                    <a:pt x="365172" y="359831"/>
                  </a:lnTo>
                  <a:lnTo>
                    <a:pt x="376166" y="366690"/>
                  </a:lnTo>
                  <a:lnTo>
                    <a:pt x="474174" y="209993"/>
                  </a:lnTo>
                  <a:lnTo>
                    <a:pt x="431297" y="183691"/>
                  </a:lnTo>
                  <a:lnTo>
                    <a:pt x="387919" y="158092"/>
                  </a:lnTo>
                  <a:lnTo>
                    <a:pt x="344073" y="133212"/>
                  </a:lnTo>
                  <a:lnTo>
                    <a:pt x="299788" y="109070"/>
                  </a:lnTo>
                  <a:lnTo>
                    <a:pt x="255096" y="85682"/>
                  </a:lnTo>
                  <a:lnTo>
                    <a:pt x="210028" y="63063"/>
                  </a:lnTo>
                  <a:lnTo>
                    <a:pt x="164615" y="41232"/>
                  </a:lnTo>
                  <a:lnTo>
                    <a:pt x="118887" y="20206"/>
                  </a:lnTo>
                  <a:lnTo>
                    <a:pt x="72877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572605" y="1352628"/>
              <a:ext cx="257175" cy="192405"/>
            </a:xfrm>
            <a:custGeom>
              <a:avLst/>
              <a:gdLst/>
              <a:ahLst/>
              <a:cxnLst/>
              <a:rect l="l" t="t" r="r" b="b"/>
              <a:pathLst>
                <a:path w="257175" h="192405">
                  <a:moveTo>
                    <a:pt x="117588" y="52"/>
                  </a:moveTo>
                  <a:lnTo>
                    <a:pt x="49003" y="14855"/>
                  </a:lnTo>
                  <a:lnTo>
                    <a:pt x="0" y="55233"/>
                  </a:lnTo>
                  <a:lnTo>
                    <a:pt x="42466" y="76273"/>
                  </a:lnTo>
                  <a:lnTo>
                    <a:pt x="84523" y="98024"/>
                  </a:lnTo>
                  <a:lnTo>
                    <a:pt x="126161" y="120474"/>
                  </a:lnTo>
                  <a:lnTo>
                    <a:pt x="167371" y="143608"/>
                  </a:lnTo>
                  <a:lnTo>
                    <a:pt x="208145" y="167414"/>
                  </a:lnTo>
                  <a:lnTo>
                    <a:pt x="248474" y="191878"/>
                  </a:lnTo>
                  <a:lnTo>
                    <a:pt x="252009" y="179999"/>
                  </a:lnTo>
                  <a:lnTo>
                    <a:pt x="254573" y="167638"/>
                  </a:lnTo>
                  <a:lnTo>
                    <a:pt x="256116" y="154846"/>
                  </a:lnTo>
                  <a:lnTo>
                    <a:pt x="256589" y="141671"/>
                  </a:lnTo>
                  <a:lnTo>
                    <a:pt x="249561" y="96665"/>
                  </a:lnTo>
                  <a:lnTo>
                    <a:pt x="230209" y="58023"/>
                  </a:lnTo>
                  <a:lnTo>
                    <a:pt x="200472" y="27722"/>
                  </a:lnTo>
                  <a:lnTo>
                    <a:pt x="162285" y="7739"/>
                  </a:lnTo>
                  <a:lnTo>
                    <a:pt x="117588" y="52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4968272" y="1012586"/>
              <a:ext cx="455930" cy="248285"/>
            </a:xfrm>
            <a:custGeom>
              <a:avLst/>
              <a:gdLst/>
              <a:ahLst/>
              <a:cxnLst/>
              <a:rect l="l" t="t" r="r" b="b"/>
              <a:pathLst>
                <a:path w="455929" h="248284">
                  <a:moveTo>
                    <a:pt x="21412" y="0"/>
                  </a:moveTo>
                  <a:lnTo>
                    <a:pt x="0" y="99106"/>
                  </a:lnTo>
                  <a:lnTo>
                    <a:pt x="27152" y="117187"/>
                  </a:lnTo>
                  <a:lnTo>
                    <a:pt x="49207" y="141029"/>
                  </a:lnTo>
                  <a:lnTo>
                    <a:pt x="65269" y="169682"/>
                  </a:lnTo>
                  <a:lnTo>
                    <a:pt x="74442" y="202192"/>
                  </a:lnTo>
                  <a:lnTo>
                    <a:pt x="114873" y="212696"/>
                  </a:lnTo>
                  <a:lnTo>
                    <a:pt x="155038" y="223788"/>
                  </a:lnTo>
                  <a:lnTo>
                    <a:pt x="194958" y="235470"/>
                  </a:lnTo>
                  <a:lnTo>
                    <a:pt x="234652" y="247741"/>
                  </a:lnTo>
                  <a:lnTo>
                    <a:pt x="255202" y="232173"/>
                  </a:lnTo>
                  <a:lnTo>
                    <a:pt x="278655" y="220536"/>
                  </a:lnTo>
                  <a:lnTo>
                    <a:pt x="304583" y="213248"/>
                  </a:lnTo>
                  <a:lnTo>
                    <a:pt x="332560" y="210726"/>
                  </a:lnTo>
                  <a:lnTo>
                    <a:pt x="355744" y="212446"/>
                  </a:lnTo>
                  <a:lnTo>
                    <a:pt x="377094" y="217297"/>
                  </a:lnTo>
                  <a:lnTo>
                    <a:pt x="396922" y="225053"/>
                  </a:lnTo>
                  <a:lnTo>
                    <a:pt x="415018" y="235490"/>
                  </a:lnTo>
                  <a:lnTo>
                    <a:pt x="455750" y="129524"/>
                  </a:lnTo>
                  <a:lnTo>
                    <a:pt x="408630" y="111873"/>
                  </a:lnTo>
                  <a:lnTo>
                    <a:pt x="361146" y="95014"/>
                  </a:lnTo>
                  <a:lnTo>
                    <a:pt x="313332" y="78958"/>
                  </a:lnTo>
                  <a:lnTo>
                    <a:pt x="265222" y="63713"/>
                  </a:lnTo>
                  <a:lnTo>
                    <a:pt x="216850" y="49290"/>
                  </a:lnTo>
                  <a:lnTo>
                    <a:pt x="168249" y="35697"/>
                  </a:lnTo>
                  <a:lnTo>
                    <a:pt x="119453" y="22945"/>
                  </a:lnTo>
                  <a:lnTo>
                    <a:pt x="70496" y="11043"/>
                  </a:lnTo>
                  <a:lnTo>
                    <a:pt x="2141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2" name="object 462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5202925" y="1223313"/>
              <a:ext cx="180366" cy="91306"/>
            </a:xfrm>
            <a:prstGeom prst="rect">
              <a:avLst/>
            </a:prstGeom>
          </p:spPr>
        </p:pic>
        <p:pic>
          <p:nvPicPr>
            <p:cNvPr id="463" name="object 463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4950660" y="1111693"/>
              <a:ext cx="92054" cy="103085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3573660" y="1008660"/>
              <a:ext cx="215941" cy="221302"/>
            </a:xfrm>
            <a:prstGeom prst="rect">
              <a:avLst/>
            </a:prstGeom>
          </p:spPr>
        </p:pic>
        <p:sp>
          <p:nvSpPr>
            <p:cNvPr id="465" name="object 465"/>
            <p:cNvSpPr/>
            <p:nvPr/>
          </p:nvSpPr>
          <p:spPr>
            <a:xfrm>
              <a:off x="4426524" y="946515"/>
              <a:ext cx="452120" cy="215900"/>
            </a:xfrm>
            <a:custGeom>
              <a:avLst/>
              <a:gdLst/>
              <a:ahLst/>
              <a:cxnLst/>
              <a:rect l="l" t="t" r="r" b="b"/>
              <a:pathLst>
                <a:path w="452120" h="215900">
                  <a:moveTo>
                    <a:pt x="1104" y="0"/>
                  </a:moveTo>
                  <a:lnTo>
                    <a:pt x="0" y="50469"/>
                  </a:lnTo>
                  <a:lnTo>
                    <a:pt x="17832" y="39466"/>
                  </a:lnTo>
                  <a:lnTo>
                    <a:pt x="37103" y="31235"/>
                  </a:lnTo>
                  <a:lnTo>
                    <a:pt x="57501" y="26078"/>
                  </a:lnTo>
                  <a:lnTo>
                    <a:pt x="78714" y="24292"/>
                  </a:lnTo>
                  <a:lnTo>
                    <a:pt x="82112" y="24397"/>
                  </a:lnTo>
                  <a:lnTo>
                    <a:pt x="124599" y="32668"/>
                  </a:lnTo>
                  <a:lnTo>
                    <a:pt x="161906" y="53414"/>
                  </a:lnTo>
                  <a:lnTo>
                    <a:pt x="191508" y="84019"/>
                  </a:lnTo>
                  <a:lnTo>
                    <a:pt x="210879" y="121866"/>
                  </a:lnTo>
                  <a:lnTo>
                    <a:pt x="217495" y="164340"/>
                  </a:lnTo>
                  <a:lnTo>
                    <a:pt x="217093" y="172895"/>
                  </a:lnTo>
                  <a:lnTo>
                    <a:pt x="216142" y="181342"/>
                  </a:lnTo>
                  <a:lnTo>
                    <a:pt x="214661" y="189652"/>
                  </a:lnTo>
                  <a:lnTo>
                    <a:pt x="212668" y="197795"/>
                  </a:lnTo>
                  <a:lnTo>
                    <a:pt x="248795" y="201611"/>
                  </a:lnTo>
                  <a:lnTo>
                    <a:pt x="284778" y="205903"/>
                  </a:lnTo>
                  <a:lnTo>
                    <a:pt x="320619" y="210657"/>
                  </a:lnTo>
                  <a:lnTo>
                    <a:pt x="356318" y="215857"/>
                  </a:lnTo>
                  <a:lnTo>
                    <a:pt x="370932" y="196421"/>
                  </a:lnTo>
                  <a:lnTo>
                    <a:pt x="388679" y="179896"/>
                  </a:lnTo>
                  <a:lnTo>
                    <a:pt x="409169" y="166640"/>
                  </a:lnTo>
                  <a:lnTo>
                    <a:pt x="432007" y="157010"/>
                  </a:lnTo>
                  <a:lnTo>
                    <a:pt x="451865" y="44239"/>
                  </a:lnTo>
                  <a:lnTo>
                    <a:pt x="402426" y="35979"/>
                  </a:lnTo>
                  <a:lnTo>
                    <a:pt x="352745" y="28548"/>
                  </a:lnTo>
                  <a:lnTo>
                    <a:pt x="302857" y="21950"/>
                  </a:lnTo>
                  <a:lnTo>
                    <a:pt x="252796" y="16186"/>
                  </a:lnTo>
                  <a:lnTo>
                    <a:pt x="202597" y="11260"/>
                  </a:lnTo>
                  <a:lnTo>
                    <a:pt x="152294" y="7176"/>
                  </a:lnTo>
                  <a:lnTo>
                    <a:pt x="101921" y="3936"/>
                  </a:lnTo>
                  <a:lnTo>
                    <a:pt x="51513" y="1542"/>
                  </a:lnTo>
                  <a:lnTo>
                    <a:pt x="110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6" name="object 466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4782843" y="1103526"/>
              <a:ext cx="75688" cy="69264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4423582" y="970859"/>
              <a:ext cx="220438" cy="173450"/>
            </a:xfrm>
            <a:prstGeom prst="rect">
              <a:avLst/>
            </a:prstGeom>
          </p:spPr>
        </p:pic>
        <p:sp>
          <p:nvSpPr>
            <p:cNvPr id="468" name="object 468"/>
            <p:cNvSpPr/>
            <p:nvPr/>
          </p:nvSpPr>
          <p:spPr>
            <a:xfrm>
              <a:off x="3863206" y="946202"/>
              <a:ext cx="454659" cy="224154"/>
            </a:xfrm>
            <a:custGeom>
              <a:avLst/>
              <a:gdLst/>
              <a:ahLst/>
              <a:cxnLst/>
              <a:rect l="l" t="t" r="r" b="b"/>
              <a:pathLst>
                <a:path w="454660" h="224155">
                  <a:moveTo>
                    <a:pt x="451143" y="0"/>
                  </a:moveTo>
                  <a:lnTo>
                    <a:pt x="416039" y="746"/>
                  </a:lnTo>
                  <a:lnTo>
                    <a:pt x="380915" y="1884"/>
                  </a:lnTo>
                  <a:lnTo>
                    <a:pt x="382735" y="9920"/>
                  </a:lnTo>
                  <a:lnTo>
                    <a:pt x="384043" y="18147"/>
                  </a:lnTo>
                  <a:lnTo>
                    <a:pt x="384824" y="26541"/>
                  </a:lnTo>
                  <a:lnTo>
                    <a:pt x="385066" y="35077"/>
                  </a:lnTo>
                  <a:lnTo>
                    <a:pt x="374790" y="85020"/>
                  </a:lnTo>
                  <a:lnTo>
                    <a:pt x="347187" y="125676"/>
                  </a:lnTo>
                  <a:lnTo>
                    <a:pt x="306371" y="153022"/>
                  </a:lnTo>
                  <a:lnTo>
                    <a:pt x="256452" y="163031"/>
                  </a:lnTo>
                  <a:lnTo>
                    <a:pt x="254426" y="163031"/>
                  </a:lnTo>
                  <a:lnTo>
                    <a:pt x="204200" y="152007"/>
                  </a:lnTo>
                  <a:lnTo>
                    <a:pt x="163633" y="123451"/>
                  </a:lnTo>
                  <a:lnTo>
                    <a:pt x="136834" y="81663"/>
                  </a:lnTo>
                  <a:lnTo>
                    <a:pt x="127917" y="30941"/>
                  </a:lnTo>
                  <a:lnTo>
                    <a:pt x="128142" y="25287"/>
                  </a:lnTo>
                  <a:lnTo>
                    <a:pt x="128409" y="22512"/>
                  </a:lnTo>
                  <a:lnTo>
                    <a:pt x="96174" y="26694"/>
                  </a:lnTo>
                  <a:lnTo>
                    <a:pt x="64020" y="31229"/>
                  </a:lnTo>
                  <a:lnTo>
                    <a:pt x="31958" y="36118"/>
                  </a:lnTo>
                  <a:lnTo>
                    <a:pt x="0" y="41359"/>
                  </a:lnTo>
                  <a:lnTo>
                    <a:pt x="30857" y="223553"/>
                  </a:lnTo>
                  <a:lnTo>
                    <a:pt x="82712" y="215274"/>
                  </a:lnTo>
                  <a:lnTo>
                    <a:pt x="134888" y="207957"/>
                  </a:lnTo>
                  <a:lnTo>
                    <a:pt x="187375" y="201610"/>
                  </a:lnTo>
                  <a:lnTo>
                    <a:pt x="240160" y="196244"/>
                  </a:lnTo>
                  <a:lnTo>
                    <a:pt x="293231" y="191866"/>
                  </a:lnTo>
                  <a:lnTo>
                    <a:pt x="346578" y="188486"/>
                  </a:lnTo>
                  <a:lnTo>
                    <a:pt x="400188" y="186114"/>
                  </a:lnTo>
                  <a:lnTo>
                    <a:pt x="454049" y="184758"/>
                  </a:lnTo>
                  <a:lnTo>
                    <a:pt x="45114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991124" y="948086"/>
              <a:ext cx="257175" cy="161290"/>
            </a:xfrm>
            <a:custGeom>
              <a:avLst/>
              <a:gdLst/>
              <a:ahLst/>
              <a:cxnLst/>
              <a:rect l="l" t="t" r="r" b="b"/>
              <a:pathLst>
                <a:path w="257175" h="161290">
                  <a:moveTo>
                    <a:pt x="252997" y="0"/>
                  </a:moveTo>
                  <a:lnTo>
                    <a:pt x="202350" y="2431"/>
                  </a:lnTo>
                  <a:lnTo>
                    <a:pt x="151740" y="5707"/>
                  </a:lnTo>
                  <a:lnTo>
                    <a:pt x="101202" y="9830"/>
                  </a:lnTo>
                  <a:lnTo>
                    <a:pt x="50774" y="14803"/>
                  </a:lnTo>
                  <a:lnTo>
                    <a:pt x="492" y="20627"/>
                  </a:lnTo>
                  <a:lnTo>
                    <a:pt x="0" y="29056"/>
                  </a:lnTo>
                  <a:lnTo>
                    <a:pt x="8917" y="79778"/>
                  </a:lnTo>
                  <a:lnTo>
                    <a:pt x="35715" y="121566"/>
                  </a:lnTo>
                  <a:lnTo>
                    <a:pt x="76283" y="150123"/>
                  </a:lnTo>
                  <a:lnTo>
                    <a:pt x="126509" y="161146"/>
                  </a:lnTo>
                  <a:lnTo>
                    <a:pt x="128535" y="161146"/>
                  </a:lnTo>
                  <a:lnTo>
                    <a:pt x="178453" y="151137"/>
                  </a:lnTo>
                  <a:lnTo>
                    <a:pt x="219270" y="123792"/>
                  </a:lnTo>
                  <a:lnTo>
                    <a:pt x="246872" y="83135"/>
                  </a:lnTo>
                  <a:lnTo>
                    <a:pt x="257149" y="33192"/>
                  </a:lnTo>
                  <a:lnTo>
                    <a:pt x="256906" y="24656"/>
                  </a:lnTo>
                  <a:lnTo>
                    <a:pt x="256125" y="16262"/>
                  </a:lnTo>
                  <a:lnTo>
                    <a:pt x="254818" y="8035"/>
                  </a:lnTo>
                  <a:lnTo>
                    <a:pt x="252997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0" name="object 470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5471615" y="491032"/>
              <a:ext cx="4043193" cy="3093360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6875654" y="3682924"/>
              <a:ext cx="1280796" cy="1280955"/>
            </a:xfrm>
            <a:prstGeom prst="rect">
              <a:avLst/>
            </a:prstGeom>
          </p:spPr>
        </p:pic>
        <p:sp>
          <p:nvSpPr>
            <p:cNvPr id="472" name="object 472"/>
            <p:cNvSpPr/>
            <p:nvPr/>
          </p:nvSpPr>
          <p:spPr>
            <a:xfrm>
              <a:off x="6875655" y="3726116"/>
              <a:ext cx="1273810" cy="1238250"/>
            </a:xfrm>
            <a:custGeom>
              <a:avLst/>
              <a:gdLst/>
              <a:ahLst/>
              <a:cxnLst/>
              <a:rect l="l" t="t" r="r" b="b"/>
              <a:pathLst>
                <a:path w="1273809" h="1238250">
                  <a:moveTo>
                    <a:pt x="409306" y="0"/>
                  </a:moveTo>
                  <a:lnTo>
                    <a:pt x="365246" y="18996"/>
                  </a:lnTo>
                  <a:lnTo>
                    <a:pt x="322965" y="41120"/>
                  </a:lnTo>
                  <a:lnTo>
                    <a:pt x="282609" y="66223"/>
                  </a:lnTo>
                  <a:lnTo>
                    <a:pt x="244326" y="94161"/>
                  </a:lnTo>
                  <a:lnTo>
                    <a:pt x="208262" y="124788"/>
                  </a:lnTo>
                  <a:lnTo>
                    <a:pt x="174564" y="157956"/>
                  </a:lnTo>
                  <a:lnTo>
                    <a:pt x="143378" y="193520"/>
                  </a:lnTo>
                  <a:lnTo>
                    <a:pt x="114852" y="231334"/>
                  </a:lnTo>
                  <a:lnTo>
                    <a:pt x="89132" y="271252"/>
                  </a:lnTo>
                  <a:lnTo>
                    <a:pt x="66365" y="313128"/>
                  </a:lnTo>
                  <a:lnTo>
                    <a:pt x="46699" y="356815"/>
                  </a:lnTo>
                  <a:lnTo>
                    <a:pt x="30278" y="402167"/>
                  </a:lnTo>
                  <a:lnTo>
                    <a:pt x="17252" y="449039"/>
                  </a:lnTo>
                  <a:lnTo>
                    <a:pt x="7765" y="497285"/>
                  </a:lnTo>
                  <a:lnTo>
                    <a:pt x="1965" y="546757"/>
                  </a:lnTo>
                  <a:lnTo>
                    <a:pt x="0" y="597311"/>
                  </a:lnTo>
                  <a:lnTo>
                    <a:pt x="1756" y="645108"/>
                  </a:lnTo>
                  <a:lnTo>
                    <a:pt x="6944" y="691951"/>
                  </a:lnTo>
                  <a:lnTo>
                    <a:pt x="15438" y="737717"/>
                  </a:lnTo>
                  <a:lnTo>
                    <a:pt x="27116" y="782280"/>
                  </a:lnTo>
                  <a:lnTo>
                    <a:pt x="41853" y="825518"/>
                  </a:lnTo>
                  <a:lnTo>
                    <a:pt x="59526" y="867307"/>
                  </a:lnTo>
                  <a:lnTo>
                    <a:pt x="80010" y="907523"/>
                  </a:lnTo>
                  <a:lnTo>
                    <a:pt x="103182" y="946042"/>
                  </a:lnTo>
                  <a:lnTo>
                    <a:pt x="128917" y="982739"/>
                  </a:lnTo>
                  <a:lnTo>
                    <a:pt x="157093" y="1017492"/>
                  </a:lnTo>
                  <a:lnTo>
                    <a:pt x="187585" y="1050177"/>
                  </a:lnTo>
                  <a:lnTo>
                    <a:pt x="220270" y="1080669"/>
                  </a:lnTo>
                  <a:lnTo>
                    <a:pt x="255023" y="1108845"/>
                  </a:lnTo>
                  <a:lnTo>
                    <a:pt x="291721" y="1134581"/>
                  </a:lnTo>
                  <a:lnTo>
                    <a:pt x="330240" y="1157753"/>
                  </a:lnTo>
                  <a:lnTo>
                    <a:pt x="370455" y="1178237"/>
                  </a:lnTo>
                  <a:lnTo>
                    <a:pt x="412244" y="1195909"/>
                  </a:lnTo>
                  <a:lnTo>
                    <a:pt x="455482" y="1210646"/>
                  </a:lnTo>
                  <a:lnTo>
                    <a:pt x="500046" y="1222324"/>
                  </a:lnTo>
                  <a:lnTo>
                    <a:pt x="545811" y="1230819"/>
                  </a:lnTo>
                  <a:lnTo>
                    <a:pt x="592654" y="1236006"/>
                  </a:lnTo>
                  <a:lnTo>
                    <a:pt x="640451" y="1237763"/>
                  </a:lnTo>
                  <a:lnTo>
                    <a:pt x="690481" y="1235837"/>
                  </a:lnTo>
                  <a:lnTo>
                    <a:pt x="739458" y="1230156"/>
                  </a:lnTo>
                  <a:lnTo>
                    <a:pt x="787240" y="1220861"/>
                  </a:lnTo>
                  <a:lnTo>
                    <a:pt x="833685" y="1208094"/>
                  </a:lnTo>
                  <a:lnTo>
                    <a:pt x="878652" y="1191998"/>
                  </a:lnTo>
                  <a:lnTo>
                    <a:pt x="921996" y="1172714"/>
                  </a:lnTo>
                  <a:lnTo>
                    <a:pt x="963578" y="1150386"/>
                  </a:lnTo>
                  <a:lnTo>
                    <a:pt x="1003253" y="1125156"/>
                  </a:lnTo>
                  <a:lnTo>
                    <a:pt x="1040880" y="1097165"/>
                  </a:lnTo>
                  <a:lnTo>
                    <a:pt x="1076317" y="1066556"/>
                  </a:lnTo>
                  <a:lnTo>
                    <a:pt x="1109420" y="1033471"/>
                  </a:lnTo>
                  <a:lnTo>
                    <a:pt x="1140050" y="998052"/>
                  </a:lnTo>
                  <a:lnTo>
                    <a:pt x="1168061" y="960443"/>
                  </a:lnTo>
                  <a:lnTo>
                    <a:pt x="1193314" y="920784"/>
                  </a:lnTo>
                  <a:lnTo>
                    <a:pt x="1215665" y="879218"/>
                  </a:lnTo>
                  <a:lnTo>
                    <a:pt x="1234972" y="835888"/>
                  </a:lnTo>
                  <a:lnTo>
                    <a:pt x="1251093" y="790935"/>
                  </a:lnTo>
                  <a:lnTo>
                    <a:pt x="1263885" y="744503"/>
                  </a:lnTo>
                  <a:lnTo>
                    <a:pt x="1273207" y="696732"/>
                  </a:lnTo>
                  <a:lnTo>
                    <a:pt x="1259221" y="741548"/>
                  </a:lnTo>
                  <a:lnTo>
                    <a:pt x="1241938" y="784800"/>
                  </a:lnTo>
                  <a:lnTo>
                    <a:pt x="1221505" y="826340"/>
                  </a:lnTo>
                  <a:lnTo>
                    <a:pt x="1198073" y="866018"/>
                  </a:lnTo>
                  <a:lnTo>
                    <a:pt x="1171788" y="903686"/>
                  </a:lnTo>
                  <a:lnTo>
                    <a:pt x="1142799" y="939195"/>
                  </a:lnTo>
                  <a:lnTo>
                    <a:pt x="1111254" y="972396"/>
                  </a:lnTo>
                  <a:lnTo>
                    <a:pt x="1077302" y="1003142"/>
                  </a:lnTo>
                  <a:lnTo>
                    <a:pt x="1041091" y="1031282"/>
                  </a:lnTo>
                  <a:lnTo>
                    <a:pt x="1002770" y="1056669"/>
                  </a:lnTo>
                  <a:lnTo>
                    <a:pt x="962486" y="1079154"/>
                  </a:lnTo>
                  <a:lnTo>
                    <a:pt x="920389" y="1098587"/>
                  </a:lnTo>
                  <a:lnTo>
                    <a:pt x="876626" y="1114820"/>
                  </a:lnTo>
                  <a:lnTo>
                    <a:pt x="831345" y="1127705"/>
                  </a:lnTo>
                  <a:lnTo>
                    <a:pt x="784696" y="1137093"/>
                  </a:lnTo>
                  <a:lnTo>
                    <a:pt x="736826" y="1142834"/>
                  </a:lnTo>
                  <a:lnTo>
                    <a:pt x="687884" y="1144781"/>
                  </a:lnTo>
                  <a:lnTo>
                    <a:pt x="640501" y="1142957"/>
                  </a:lnTo>
                  <a:lnTo>
                    <a:pt x="594117" y="1137575"/>
                  </a:lnTo>
                  <a:lnTo>
                    <a:pt x="548865" y="1128768"/>
                  </a:lnTo>
                  <a:lnTo>
                    <a:pt x="504880" y="1116673"/>
                  </a:lnTo>
                  <a:lnTo>
                    <a:pt x="462298" y="1101423"/>
                  </a:lnTo>
                  <a:lnTo>
                    <a:pt x="421252" y="1083155"/>
                  </a:lnTo>
                  <a:lnTo>
                    <a:pt x="381879" y="1062001"/>
                  </a:lnTo>
                  <a:lnTo>
                    <a:pt x="344311" y="1038098"/>
                  </a:lnTo>
                  <a:lnTo>
                    <a:pt x="308685" y="1011580"/>
                  </a:lnTo>
                  <a:lnTo>
                    <a:pt x="275135" y="982582"/>
                  </a:lnTo>
                  <a:lnTo>
                    <a:pt x="243795" y="951239"/>
                  </a:lnTo>
                  <a:lnTo>
                    <a:pt x="214801" y="917685"/>
                  </a:lnTo>
                  <a:lnTo>
                    <a:pt x="188286" y="882055"/>
                  </a:lnTo>
                  <a:lnTo>
                    <a:pt x="164387" y="844484"/>
                  </a:lnTo>
                  <a:lnTo>
                    <a:pt x="143236" y="805107"/>
                  </a:lnTo>
                  <a:lnTo>
                    <a:pt x="124971" y="764059"/>
                  </a:lnTo>
                  <a:lnTo>
                    <a:pt x="109724" y="721474"/>
                  </a:lnTo>
                  <a:lnTo>
                    <a:pt x="97630" y="677487"/>
                  </a:lnTo>
                  <a:lnTo>
                    <a:pt x="88826" y="632234"/>
                  </a:lnTo>
                  <a:lnTo>
                    <a:pt x="83444" y="585848"/>
                  </a:lnTo>
                  <a:lnTo>
                    <a:pt x="81620" y="538465"/>
                  </a:lnTo>
                  <a:lnTo>
                    <a:pt x="83630" y="488742"/>
                  </a:lnTo>
                  <a:lnTo>
                    <a:pt x="89557" y="440129"/>
                  </a:lnTo>
                  <a:lnTo>
                    <a:pt x="99243" y="392783"/>
                  </a:lnTo>
                  <a:lnTo>
                    <a:pt x="112534" y="346858"/>
                  </a:lnTo>
                  <a:lnTo>
                    <a:pt x="129272" y="302511"/>
                  </a:lnTo>
                  <a:lnTo>
                    <a:pt x="149302" y="259895"/>
                  </a:lnTo>
                  <a:lnTo>
                    <a:pt x="172468" y="219168"/>
                  </a:lnTo>
                  <a:lnTo>
                    <a:pt x="198613" y="180484"/>
                  </a:lnTo>
                  <a:lnTo>
                    <a:pt x="227581" y="144000"/>
                  </a:lnTo>
                  <a:lnTo>
                    <a:pt x="259217" y="109869"/>
                  </a:lnTo>
                  <a:lnTo>
                    <a:pt x="293363" y="78248"/>
                  </a:lnTo>
                  <a:lnTo>
                    <a:pt x="329864" y="49293"/>
                  </a:lnTo>
                  <a:lnTo>
                    <a:pt x="368564" y="23158"/>
                  </a:lnTo>
                  <a:lnTo>
                    <a:pt x="409306" y="0"/>
                  </a:lnTo>
                  <a:close/>
                </a:path>
              </a:pathLst>
            </a:custGeom>
            <a:solidFill>
              <a:srgbClr val="EF9A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3" name="object 473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7112558" y="4541536"/>
              <a:ext cx="132268" cy="200517"/>
            </a:xfrm>
            <a:prstGeom prst="rect">
              <a:avLst/>
            </a:prstGeom>
          </p:spPr>
        </p:pic>
        <p:sp>
          <p:nvSpPr>
            <p:cNvPr id="474" name="object 474"/>
            <p:cNvSpPr/>
            <p:nvPr/>
          </p:nvSpPr>
          <p:spPr>
            <a:xfrm>
              <a:off x="7384696" y="4664570"/>
              <a:ext cx="271145" cy="116205"/>
            </a:xfrm>
            <a:custGeom>
              <a:avLst/>
              <a:gdLst/>
              <a:ahLst/>
              <a:cxnLst/>
              <a:rect l="l" t="t" r="r" b="b"/>
              <a:pathLst>
                <a:path w="271145" h="116204">
                  <a:moveTo>
                    <a:pt x="137325" y="0"/>
                  </a:moveTo>
                  <a:lnTo>
                    <a:pt x="93315" y="6158"/>
                  </a:lnTo>
                  <a:lnTo>
                    <a:pt x="53192" y="24449"/>
                  </a:lnTo>
                  <a:lnTo>
                    <a:pt x="21033" y="54664"/>
                  </a:lnTo>
                  <a:lnTo>
                    <a:pt x="1832" y="96227"/>
                  </a:lnTo>
                  <a:lnTo>
                    <a:pt x="0" y="104028"/>
                  </a:lnTo>
                  <a:lnTo>
                    <a:pt x="4868" y="111881"/>
                  </a:lnTo>
                  <a:lnTo>
                    <a:pt x="20470" y="115546"/>
                  </a:lnTo>
                  <a:lnTo>
                    <a:pt x="28271" y="110729"/>
                  </a:lnTo>
                  <a:lnTo>
                    <a:pt x="30103" y="102876"/>
                  </a:lnTo>
                  <a:lnTo>
                    <a:pt x="35800" y="86385"/>
                  </a:lnTo>
                  <a:lnTo>
                    <a:pt x="69107" y="48741"/>
                  </a:lnTo>
                  <a:lnTo>
                    <a:pt x="119090" y="30291"/>
                  </a:lnTo>
                  <a:lnTo>
                    <a:pt x="137325" y="29004"/>
                  </a:lnTo>
                  <a:lnTo>
                    <a:pt x="154317" y="30135"/>
                  </a:lnTo>
                  <a:lnTo>
                    <a:pt x="200936" y="47223"/>
                  </a:lnTo>
                  <a:lnTo>
                    <a:pt x="234184" y="85448"/>
                  </a:lnTo>
                  <a:lnTo>
                    <a:pt x="243133" y="111253"/>
                  </a:lnTo>
                  <a:lnTo>
                    <a:pt x="251196" y="115703"/>
                  </a:lnTo>
                  <a:lnTo>
                    <a:pt x="266641" y="111357"/>
                  </a:lnTo>
                  <a:lnTo>
                    <a:pt x="271091" y="103347"/>
                  </a:lnTo>
                  <a:lnTo>
                    <a:pt x="268944" y="95651"/>
                  </a:lnTo>
                  <a:lnTo>
                    <a:pt x="248447" y="53061"/>
                  </a:lnTo>
                  <a:lnTo>
                    <a:pt x="216956" y="23035"/>
                  </a:lnTo>
                  <a:lnTo>
                    <a:pt x="178692" y="5608"/>
                  </a:lnTo>
                  <a:lnTo>
                    <a:pt x="158183" y="1383"/>
                  </a:lnTo>
                  <a:lnTo>
                    <a:pt x="137325" y="0"/>
                  </a:lnTo>
                  <a:close/>
                </a:path>
              </a:pathLst>
            </a:custGeom>
            <a:solidFill>
              <a:srgbClr val="5F30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5" name="object 475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7652175" y="4320548"/>
              <a:ext cx="134969" cy="191250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7152504" y="4197254"/>
              <a:ext cx="170518" cy="88688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7212555" y="4320548"/>
              <a:ext cx="135022" cy="191250"/>
            </a:xfrm>
            <a:prstGeom prst="rect">
              <a:avLst/>
            </a:prstGeom>
          </p:spPr>
        </p:pic>
        <p:pic>
          <p:nvPicPr>
            <p:cNvPr id="478" name="object 478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7657567" y="4197254"/>
              <a:ext cx="170518" cy="88688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7681483" y="3780827"/>
              <a:ext cx="291747" cy="217009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7134913" y="4540647"/>
              <a:ext cx="118792" cy="181983"/>
            </a:xfrm>
            <a:prstGeom prst="rect">
              <a:avLst/>
            </a:prstGeom>
          </p:spPr>
        </p:pic>
      </p:grpSp>
      <p:sp>
        <p:nvSpPr>
          <p:cNvPr id="481" name="object 481"/>
          <p:cNvSpPr txBox="1"/>
          <p:nvPr/>
        </p:nvSpPr>
        <p:spPr>
          <a:xfrm>
            <a:off x="11612122" y="546403"/>
            <a:ext cx="7713659" cy="39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3950" marR="1108710" indent="344170" algn="ctr">
              <a:lnSpc>
                <a:spcPct val="100000"/>
              </a:lnSpc>
              <a:spcBef>
                <a:spcPts val="95"/>
              </a:spcBef>
            </a:pPr>
            <a:r>
              <a:rPr lang="en-US" sz="3300" spc="395" dirty="0">
                <a:solidFill>
                  <a:srgbClr val="211F1F"/>
                </a:solidFill>
                <a:latin typeface="Trebuchet MS"/>
                <a:cs typeface="Trebuchet MS"/>
              </a:rPr>
              <a:t>VENTILACIJA</a:t>
            </a:r>
            <a:r>
              <a:rPr sz="3300" spc="3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300" spc="-100" dirty="0">
                <a:solidFill>
                  <a:srgbClr val="211F1F"/>
                </a:solidFill>
                <a:latin typeface="Trebuchet MS"/>
                <a:cs typeface="Trebuchet MS"/>
              </a:rPr>
              <a:t>24/7, </a:t>
            </a:r>
            <a:r>
              <a:rPr sz="3300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lang="sr-Latn-RS" sz="3300" spc="-95" dirty="0">
                <a:solidFill>
                  <a:srgbClr val="211F1F"/>
                </a:solidFill>
                <a:latin typeface="Trebuchet MS"/>
                <a:cs typeface="Trebuchet MS"/>
              </a:rPr>
              <a:t>   	</a:t>
            </a:r>
            <a:r>
              <a:rPr sz="3300" spc="-30" dirty="0">
                <a:solidFill>
                  <a:srgbClr val="211F1F"/>
                </a:solidFill>
                <a:latin typeface="Trebuchet MS"/>
                <a:cs typeface="Trebuchet MS"/>
              </a:rPr>
              <a:t>10</a:t>
            </a:r>
            <a:r>
              <a:rPr sz="3300" spc="-15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lang="en-US" sz="3300" spc="450" dirty="0">
                <a:solidFill>
                  <a:srgbClr val="211F1F"/>
                </a:solidFill>
                <a:latin typeface="Trebuchet MS"/>
                <a:cs typeface="Trebuchet MS"/>
              </a:rPr>
              <a:t>re</a:t>
            </a:r>
            <a:r>
              <a:rPr lang="sr-Latn-RS" sz="3300" spc="450" dirty="0" err="1">
                <a:solidFill>
                  <a:srgbClr val="211F1F"/>
                </a:solidFill>
                <a:latin typeface="Trebuchet MS"/>
                <a:cs typeface="Trebuchet MS"/>
              </a:rPr>
              <a:t>žima</a:t>
            </a:r>
            <a:r>
              <a:rPr lang="sr-Latn-RS" sz="3300" spc="450" dirty="0">
                <a:solidFill>
                  <a:srgbClr val="211F1F"/>
                </a:solidFill>
                <a:latin typeface="Trebuchet MS"/>
                <a:cs typeface="Trebuchet MS"/>
              </a:rPr>
              <a:t> rada</a:t>
            </a:r>
            <a:endParaRPr lang="ru-RU" sz="3300" spc="450" dirty="0">
              <a:solidFill>
                <a:srgbClr val="211F1F"/>
              </a:solidFill>
              <a:latin typeface="Trebuchet MS"/>
              <a:cs typeface="Trebuchet MS"/>
            </a:endParaRPr>
          </a:p>
          <a:p>
            <a:pPr marL="1123950" marR="1108710" indent="344170" algn="ctr">
              <a:lnSpc>
                <a:spcPct val="100000"/>
              </a:lnSpc>
              <a:spcBef>
                <a:spcPts val="95"/>
              </a:spcBef>
            </a:pPr>
            <a:r>
              <a:rPr lang="en-US" sz="3600" b="0" i="0" dirty="0" err="1">
                <a:effectLst/>
                <a:latin typeface="Söhne"/>
              </a:rPr>
              <a:t>Mogućnost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upravljanja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putem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daljinskog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upravljača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ili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mobilne</a:t>
            </a:r>
            <a:r>
              <a:rPr lang="en-US" sz="3600" b="0" i="0" dirty="0">
                <a:effectLst/>
                <a:latin typeface="Söhne"/>
              </a:rPr>
              <a:t> </a:t>
            </a:r>
            <a:r>
              <a:rPr lang="en-US" sz="3600" b="0" i="0" dirty="0" err="1">
                <a:effectLst/>
                <a:latin typeface="Söhne"/>
              </a:rPr>
              <a:t>aplikacije</a:t>
            </a:r>
            <a:endParaRPr lang="ru-RU" sz="3600" b="0" i="0" dirty="0">
              <a:effectLst/>
              <a:latin typeface="Söhne"/>
            </a:endParaRPr>
          </a:p>
          <a:p>
            <a:pPr marL="401320" marR="389890" algn="ctr">
              <a:lnSpc>
                <a:spcPct val="100000"/>
              </a:lnSpc>
              <a:spcBef>
                <a:spcPts val="1835"/>
              </a:spcBef>
            </a:pPr>
            <a:r>
              <a:rPr lang="sr-Latn-RS" sz="3300" spc="484" dirty="0">
                <a:solidFill>
                  <a:srgbClr val="4BB755"/>
                </a:solidFill>
                <a:latin typeface="Trebuchet MS"/>
                <a:cs typeface="Trebuchet MS"/>
              </a:rPr>
              <a:t>REŽIM</a:t>
            </a:r>
            <a:r>
              <a:rPr sz="3300" spc="-130" dirty="0">
                <a:solidFill>
                  <a:srgbClr val="4BB755"/>
                </a:solidFill>
                <a:latin typeface="Trebuchet MS"/>
                <a:cs typeface="Trebuchet MS"/>
              </a:rPr>
              <a:t> </a:t>
            </a:r>
            <a:r>
              <a:rPr sz="3300" spc="80" dirty="0">
                <a:solidFill>
                  <a:srgbClr val="4BB755"/>
                </a:solidFill>
                <a:latin typeface="Trebuchet MS"/>
                <a:cs typeface="Trebuchet MS"/>
              </a:rPr>
              <a:t>“AUTO”</a:t>
            </a:r>
            <a:r>
              <a:rPr sz="3300" spc="-125" dirty="0">
                <a:solidFill>
                  <a:srgbClr val="4BB755"/>
                </a:solidFill>
                <a:latin typeface="Trebuchet MS"/>
                <a:cs typeface="Trebuchet MS"/>
              </a:rPr>
              <a:t> </a:t>
            </a:r>
            <a:r>
              <a:rPr lang="sr-Latn-RS" sz="3300" spc="180" dirty="0">
                <a:solidFill>
                  <a:srgbClr val="4BB755"/>
                </a:solidFill>
                <a:latin typeface="Trebuchet MS"/>
                <a:cs typeface="Trebuchet MS"/>
              </a:rPr>
              <a:t>I</a:t>
            </a:r>
            <a:r>
              <a:rPr sz="3300" spc="-125" dirty="0">
                <a:solidFill>
                  <a:srgbClr val="4BB755"/>
                </a:solidFill>
                <a:latin typeface="Trebuchet MS"/>
                <a:cs typeface="Trebuchet MS"/>
              </a:rPr>
              <a:t> </a:t>
            </a:r>
            <a:r>
              <a:rPr sz="3300" spc="180" dirty="0">
                <a:solidFill>
                  <a:srgbClr val="4BB755"/>
                </a:solidFill>
                <a:latin typeface="Trebuchet MS"/>
                <a:cs typeface="Trebuchet MS"/>
              </a:rPr>
              <a:t>“AUTO</a:t>
            </a:r>
            <a:r>
              <a:rPr sz="3300" spc="-125" dirty="0">
                <a:solidFill>
                  <a:srgbClr val="4BB755"/>
                </a:solidFill>
                <a:latin typeface="Trebuchet MS"/>
                <a:cs typeface="Trebuchet MS"/>
              </a:rPr>
              <a:t> </a:t>
            </a:r>
            <a:r>
              <a:rPr sz="3300" spc="250" dirty="0">
                <a:solidFill>
                  <a:srgbClr val="4BB755"/>
                </a:solidFill>
                <a:latin typeface="Trebuchet MS"/>
                <a:cs typeface="Trebuchet MS"/>
              </a:rPr>
              <a:t>PLUS”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Kontrola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osvetljenosti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rgbClr val="374151"/>
                </a:solidFill>
                <a:effectLst/>
                <a:latin typeface="Söhne"/>
              </a:rPr>
              <a:t>ekrana</a:t>
            </a:r>
            <a:endParaRPr sz="3300" dirty="0">
              <a:latin typeface="Trebuchet MS"/>
              <a:cs typeface="Trebuchet MS"/>
            </a:endParaRPr>
          </a:p>
        </p:txBody>
      </p:sp>
      <p:grpSp>
        <p:nvGrpSpPr>
          <p:cNvPr id="482" name="object 482"/>
          <p:cNvGrpSpPr/>
          <p:nvPr/>
        </p:nvGrpSpPr>
        <p:grpSpPr>
          <a:xfrm>
            <a:off x="11196444" y="4458450"/>
            <a:ext cx="7727950" cy="6440170"/>
            <a:chOff x="11196444" y="4458450"/>
            <a:chExt cx="7727950" cy="6440170"/>
          </a:xfrm>
        </p:grpSpPr>
        <p:pic>
          <p:nvPicPr>
            <p:cNvPr id="483" name="object 483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13044524" y="5020663"/>
              <a:ext cx="5551558" cy="5549900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12722649" y="4690694"/>
              <a:ext cx="6201695" cy="6207717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14496312" y="10234677"/>
              <a:ext cx="2111977" cy="337665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17004194" y="10257991"/>
              <a:ext cx="103452" cy="63416"/>
            </a:xfrm>
            <a:prstGeom prst="rect">
              <a:avLst/>
            </a:prstGeom>
          </p:spPr>
        </p:pic>
        <p:pic>
          <p:nvPicPr>
            <p:cNvPr id="487" name="object 487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14298621" y="10121560"/>
              <a:ext cx="99683" cy="71516"/>
            </a:xfrm>
            <a:prstGeom prst="rect">
              <a:avLst/>
            </a:prstGeom>
          </p:spPr>
        </p:pic>
        <p:pic>
          <p:nvPicPr>
            <p:cNvPr id="488" name="object 488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17459782" y="9969099"/>
              <a:ext cx="95494" cy="78819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14068158" y="9955110"/>
              <a:ext cx="95075" cy="79353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13855914" y="9766351"/>
              <a:ext cx="89316" cy="86342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17855582" y="9601472"/>
              <a:ext cx="84186" cy="91295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13663772" y="9557217"/>
              <a:ext cx="82825" cy="92478"/>
            </a:xfrm>
            <a:prstGeom prst="rect">
              <a:avLst/>
            </a:prstGeom>
          </p:spPr>
        </p:pic>
        <p:pic>
          <p:nvPicPr>
            <p:cNvPr id="493" name="object 493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13493935" y="9329825"/>
              <a:ext cx="75389" cy="97672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18177666" y="9168406"/>
              <a:ext cx="69840" cy="100473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13348180" y="9086435"/>
              <a:ext cx="67118" cy="101907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13228183" y="8829490"/>
              <a:ext cx="58113" cy="105080"/>
            </a:xfrm>
            <a:prstGeom prst="rect">
              <a:avLst/>
            </a:prstGeom>
          </p:spPr>
        </p:pic>
        <p:pic>
          <p:nvPicPr>
            <p:cNvPr id="497" name="object 497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18413889" y="8685269"/>
              <a:ext cx="52878" cy="106017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13135201" y="8561582"/>
              <a:ext cx="48480" cy="107206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18555037" y="8169007"/>
              <a:ext cx="33925" cy="108043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13026829" y="7720948"/>
              <a:ext cx="18742" cy="70657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18592209" y="7637977"/>
              <a:ext cx="21569" cy="107185"/>
            </a:xfrm>
            <a:prstGeom prst="rect">
              <a:avLst/>
            </a:prstGeom>
          </p:spPr>
        </p:pic>
        <p:pic>
          <p:nvPicPr>
            <p:cNvPr id="502" name="object 502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13038032" y="7436967"/>
              <a:ext cx="29213" cy="107755"/>
            </a:xfrm>
            <a:prstGeom prst="rect">
              <a:avLst/>
            </a:prstGeom>
          </p:spPr>
        </p:pic>
        <p:pic>
          <p:nvPicPr>
            <p:cNvPr id="503" name="object 503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13077926" y="7156708"/>
              <a:ext cx="39684" cy="107813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18512316" y="7110385"/>
              <a:ext cx="41360" cy="107797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13146511" y="6883094"/>
              <a:ext cx="49736" cy="106787"/>
            </a:xfrm>
            <a:prstGeom prst="rect">
              <a:avLst/>
            </a:prstGeom>
          </p:spPr>
        </p:pic>
        <p:pic>
          <p:nvPicPr>
            <p:cNvPr id="506" name="object 506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13243053" y="6619049"/>
              <a:ext cx="59369" cy="104567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8333263" y="6607516"/>
              <a:ext cx="59893" cy="104666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13366609" y="6367277"/>
              <a:ext cx="68270" cy="101316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372" cstate="print"/>
            <a:stretch>
              <a:fillRect/>
            </a:stretch>
          </p:blipFill>
          <p:spPr>
            <a:xfrm>
              <a:off x="18062277" y="6148556"/>
              <a:ext cx="75809" cy="97447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373" cstate="print"/>
            <a:stretch>
              <a:fillRect/>
            </a:stretch>
          </p:blipFill>
          <p:spPr>
            <a:xfrm>
              <a:off x="13515714" y="6130394"/>
              <a:ext cx="76436" cy="96960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374" cstate="print"/>
            <a:stretch>
              <a:fillRect/>
            </a:stretch>
          </p:blipFill>
          <p:spPr>
            <a:xfrm>
              <a:off x="13688692" y="5910710"/>
              <a:ext cx="83662" cy="91672"/>
            </a:xfrm>
            <a:prstGeom prst="rect">
              <a:avLst/>
            </a:prstGeom>
          </p:spPr>
        </p:pic>
        <p:pic>
          <p:nvPicPr>
            <p:cNvPr id="512" name="object 512"/>
            <p:cNvPicPr/>
            <p:nvPr/>
          </p:nvPicPr>
          <p:blipFill>
            <a:blip r:embed="rId375" cstate="print"/>
            <a:stretch>
              <a:fillRect/>
            </a:stretch>
          </p:blipFill>
          <p:spPr>
            <a:xfrm>
              <a:off x="17710036" y="5749720"/>
              <a:ext cx="88897" cy="86751"/>
            </a:xfrm>
            <a:prstGeom prst="rect">
              <a:avLst/>
            </a:prstGeom>
          </p:spPr>
        </p:pic>
        <p:sp>
          <p:nvSpPr>
            <p:cNvPr id="513" name="object 513"/>
            <p:cNvSpPr/>
            <p:nvPr/>
          </p:nvSpPr>
          <p:spPr>
            <a:xfrm>
              <a:off x="13944077" y="5103300"/>
              <a:ext cx="1137920" cy="623570"/>
            </a:xfrm>
            <a:custGeom>
              <a:avLst/>
              <a:gdLst/>
              <a:ahLst/>
              <a:cxnLst/>
              <a:rect l="l" t="t" r="r" b="b"/>
              <a:pathLst>
                <a:path w="1137919" h="623570">
                  <a:moveTo>
                    <a:pt x="95808" y="540140"/>
                  </a:moveTo>
                  <a:lnTo>
                    <a:pt x="71503" y="560499"/>
                  </a:lnTo>
                  <a:lnTo>
                    <a:pt x="47433" y="581134"/>
                  </a:lnTo>
                  <a:lnTo>
                    <a:pt x="23598" y="602043"/>
                  </a:lnTo>
                  <a:lnTo>
                    <a:pt x="0" y="623227"/>
                  </a:lnTo>
                  <a:lnTo>
                    <a:pt x="7643" y="621970"/>
                  </a:lnTo>
                  <a:lnTo>
                    <a:pt x="15392" y="621289"/>
                  </a:lnTo>
                  <a:lnTo>
                    <a:pt x="23454" y="621185"/>
                  </a:lnTo>
                  <a:lnTo>
                    <a:pt x="45273" y="601865"/>
                  </a:lnTo>
                  <a:lnTo>
                    <a:pt x="67249" y="582776"/>
                  </a:lnTo>
                  <a:lnTo>
                    <a:pt x="89421" y="563913"/>
                  </a:lnTo>
                  <a:lnTo>
                    <a:pt x="111829" y="545271"/>
                  </a:lnTo>
                  <a:lnTo>
                    <a:pt x="106384" y="543857"/>
                  </a:lnTo>
                  <a:lnTo>
                    <a:pt x="101044" y="542130"/>
                  </a:lnTo>
                  <a:lnTo>
                    <a:pt x="95808" y="540140"/>
                  </a:lnTo>
                  <a:close/>
                </a:path>
                <a:path w="1137919" h="623570">
                  <a:moveTo>
                    <a:pt x="550349" y="232872"/>
                  </a:moveTo>
                  <a:lnTo>
                    <a:pt x="508729" y="255863"/>
                  </a:lnTo>
                  <a:lnTo>
                    <a:pt x="467540" y="279541"/>
                  </a:lnTo>
                  <a:lnTo>
                    <a:pt x="426793" y="303897"/>
                  </a:lnTo>
                  <a:lnTo>
                    <a:pt x="386499" y="328921"/>
                  </a:lnTo>
                  <a:lnTo>
                    <a:pt x="346671" y="354602"/>
                  </a:lnTo>
                  <a:lnTo>
                    <a:pt x="307320" y="380930"/>
                  </a:lnTo>
                  <a:lnTo>
                    <a:pt x="307739" y="386166"/>
                  </a:lnTo>
                  <a:lnTo>
                    <a:pt x="307948" y="391454"/>
                  </a:lnTo>
                  <a:lnTo>
                    <a:pt x="307948" y="397945"/>
                  </a:lnTo>
                  <a:lnTo>
                    <a:pt x="348887" y="370422"/>
                  </a:lnTo>
                  <a:lnTo>
                    <a:pt x="390339" y="343613"/>
                  </a:lnTo>
                  <a:lnTo>
                    <a:pt x="432290" y="317529"/>
                  </a:lnTo>
                  <a:lnTo>
                    <a:pt x="474730" y="292178"/>
                  </a:lnTo>
                  <a:lnTo>
                    <a:pt x="517647" y="267568"/>
                  </a:lnTo>
                  <a:lnTo>
                    <a:pt x="561030" y="243709"/>
                  </a:lnTo>
                  <a:lnTo>
                    <a:pt x="557260" y="240254"/>
                  </a:lnTo>
                  <a:lnTo>
                    <a:pt x="553700" y="236642"/>
                  </a:lnTo>
                  <a:lnTo>
                    <a:pt x="550349" y="232872"/>
                  </a:lnTo>
                  <a:close/>
                </a:path>
                <a:path w="1137919" h="623570">
                  <a:moveTo>
                    <a:pt x="1125724" y="0"/>
                  </a:moveTo>
                  <a:lnTo>
                    <a:pt x="1074514" y="14845"/>
                  </a:lnTo>
                  <a:lnTo>
                    <a:pt x="1023711" y="30633"/>
                  </a:lnTo>
                  <a:lnTo>
                    <a:pt x="973321" y="47354"/>
                  </a:lnTo>
                  <a:lnTo>
                    <a:pt x="923349" y="65000"/>
                  </a:lnTo>
                  <a:lnTo>
                    <a:pt x="873803" y="83563"/>
                  </a:lnTo>
                  <a:lnTo>
                    <a:pt x="824686" y="103033"/>
                  </a:lnTo>
                  <a:lnTo>
                    <a:pt x="825524" y="108111"/>
                  </a:lnTo>
                  <a:lnTo>
                    <a:pt x="826048" y="113347"/>
                  </a:lnTo>
                  <a:lnTo>
                    <a:pt x="826362" y="118582"/>
                  </a:lnTo>
                  <a:lnTo>
                    <a:pt x="877067" y="98463"/>
                  </a:lnTo>
                  <a:lnTo>
                    <a:pt x="928240" y="79316"/>
                  </a:lnTo>
                  <a:lnTo>
                    <a:pt x="979878" y="61156"/>
                  </a:lnTo>
                  <a:lnTo>
                    <a:pt x="1031979" y="43995"/>
                  </a:lnTo>
                  <a:lnTo>
                    <a:pt x="1084539" y="27846"/>
                  </a:lnTo>
                  <a:lnTo>
                    <a:pt x="1137556" y="12722"/>
                  </a:lnTo>
                  <a:lnTo>
                    <a:pt x="1135148" y="4188"/>
                  </a:lnTo>
                  <a:lnTo>
                    <a:pt x="1128761" y="1518"/>
                  </a:lnTo>
                  <a:lnTo>
                    <a:pt x="112572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4" name="object 514"/>
            <p:cNvPicPr/>
            <p:nvPr/>
          </p:nvPicPr>
          <p:blipFill>
            <a:blip r:embed="rId376" cstate="print"/>
            <a:stretch>
              <a:fillRect/>
            </a:stretch>
          </p:blipFill>
          <p:spPr>
            <a:xfrm>
              <a:off x="13883556" y="5724485"/>
              <a:ext cx="83976" cy="68793"/>
            </a:xfrm>
            <a:prstGeom prst="rect">
              <a:avLst/>
            </a:prstGeom>
          </p:spPr>
        </p:pic>
        <p:sp>
          <p:nvSpPr>
            <p:cNvPr id="515" name="object 515"/>
            <p:cNvSpPr/>
            <p:nvPr/>
          </p:nvSpPr>
          <p:spPr>
            <a:xfrm>
              <a:off x="14494422" y="5101164"/>
              <a:ext cx="584835" cy="246379"/>
            </a:xfrm>
            <a:custGeom>
              <a:avLst/>
              <a:gdLst/>
              <a:ahLst/>
              <a:cxnLst/>
              <a:rect l="l" t="t" r="r" b="b"/>
              <a:pathLst>
                <a:path w="584834" h="246379">
                  <a:moveTo>
                    <a:pt x="276009" y="120726"/>
                  </a:moveTo>
                  <a:lnTo>
                    <a:pt x="275704" y="115493"/>
                  </a:lnTo>
                  <a:lnTo>
                    <a:pt x="275170" y="110248"/>
                  </a:lnTo>
                  <a:lnTo>
                    <a:pt x="274332" y="105181"/>
                  </a:lnTo>
                  <a:lnTo>
                    <a:pt x="227533" y="124777"/>
                  </a:lnTo>
                  <a:lnTo>
                    <a:pt x="181127" y="145211"/>
                  </a:lnTo>
                  <a:lnTo>
                    <a:pt x="135166" y="166458"/>
                  </a:lnTo>
                  <a:lnTo>
                    <a:pt x="89649" y="188518"/>
                  </a:lnTo>
                  <a:lnTo>
                    <a:pt x="44589" y="211378"/>
                  </a:lnTo>
                  <a:lnTo>
                    <a:pt x="0" y="235013"/>
                  </a:lnTo>
                  <a:lnTo>
                    <a:pt x="3352" y="238785"/>
                  </a:lnTo>
                  <a:lnTo>
                    <a:pt x="6908" y="242392"/>
                  </a:lnTo>
                  <a:lnTo>
                    <a:pt x="10680" y="245846"/>
                  </a:lnTo>
                  <a:lnTo>
                    <a:pt x="53835" y="223113"/>
                  </a:lnTo>
                  <a:lnTo>
                    <a:pt x="97409" y="201117"/>
                  </a:lnTo>
                  <a:lnTo>
                    <a:pt x="141427" y="179870"/>
                  </a:lnTo>
                  <a:lnTo>
                    <a:pt x="185864" y="159385"/>
                  </a:lnTo>
                  <a:lnTo>
                    <a:pt x="230733" y="139674"/>
                  </a:lnTo>
                  <a:lnTo>
                    <a:pt x="276009" y="120726"/>
                  </a:lnTo>
                  <a:close/>
                </a:path>
                <a:path w="584834" h="246379">
                  <a:moveTo>
                    <a:pt x="584796" y="6324"/>
                  </a:moveTo>
                  <a:lnTo>
                    <a:pt x="583120" y="0"/>
                  </a:lnTo>
                  <a:lnTo>
                    <a:pt x="580504" y="723"/>
                  </a:lnTo>
                  <a:lnTo>
                    <a:pt x="577989" y="1409"/>
                  </a:lnTo>
                  <a:lnTo>
                    <a:pt x="575373" y="2146"/>
                  </a:lnTo>
                  <a:lnTo>
                    <a:pt x="578408" y="3657"/>
                  </a:lnTo>
                  <a:lnTo>
                    <a:pt x="584796" y="6324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6" name="object 516"/>
            <p:cNvPicPr/>
            <p:nvPr/>
          </p:nvPicPr>
          <p:blipFill>
            <a:blip r:embed="rId377" cstate="print"/>
            <a:stretch>
              <a:fillRect/>
            </a:stretch>
          </p:blipFill>
          <p:spPr>
            <a:xfrm>
              <a:off x="14039887" y="5484231"/>
              <a:ext cx="212140" cy="164340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378" cstate="print"/>
            <a:stretch>
              <a:fillRect/>
            </a:stretch>
          </p:blipFill>
          <p:spPr>
            <a:xfrm>
              <a:off x="13893399" y="5116022"/>
              <a:ext cx="1188864" cy="679874"/>
            </a:xfrm>
            <a:prstGeom prst="rect">
              <a:avLst/>
            </a:prstGeom>
          </p:spPr>
        </p:pic>
        <p:pic>
          <p:nvPicPr>
            <p:cNvPr id="518" name="object 518"/>
            <p:cNvPicPr/>
            <p:nvPr/>
          </p:nvPicPr>
          <p:blipFill>
            <a:blip r:embed="rId379" cstate="print"/>
            <a:stretch>
              <a:fillRect/>
            </a:stretch>
          </p:blipFill>
          <p:spPr>
            <a:xfrm>
              <a:off x="17289631" y="5425018"/>
              <a:ext cx="98740" cy="73034"/>
            </a:xfrm>
            <a:prstGeom prst="rect">
              <a:avLst/>
            </a:prstGeom>
          </p:spPr>
        </p:pic>
        <p:pic>
          <p:nvPicPr>
            <p:cNvPr id="519" name="object 519"/>
            <p:cNvPicPr/>
            <p:nvPr/>
          </p:nvPicPr>
          <p:blipFill>
            <a:blip r:embed="rId380" cstate="print"/>
            <a:stretch>
              <a:fillRect/>
            </a:stretch>
          </p:blipFill>
          <p:spPr>
            <a:xfrm>
              <a:off x="16815928" y="5186543"/>
              <a:ext cx="105023" cy="56542"/>
            </a:xfrm>
            <a:prstGeom prst="rect">
              <a:avLst/>
            </a:prstGeom>
          </p:spPr>
        </p:pic>
        <p:pic>
          <p:nvPicPr>
            <p:cNvPr id="520" name="object 520"/>
            <p:cNvPicPr/>
            <p:nvPr/>
          </p:nvPicPr>
          <p:blipFill>
            <a:blip r:embed="rId381" cstate="print"/>
            <a:stretch>
              <a:fillRect/>
            </a:stretch>
          </p:blipFill>
          <p:spPr>
            <a:xfrm>
              <a:off x="16305053" y="5043458"/>
              <a:ext cx="107955" cy="38009"/>
            </a:xfrm>
            <a:prstGeom prst="rect">
              <a:avLst/>
            </a:prstGeom>
          </p:spPr>
        </p:pic>
        <p:pic>
          <p:nvPicPr>
            <p:cNvPr id="521" name="object 521"/>
            <p:cNvPicPr/>
            <p:nvPr/>
          </p:nvPicPr>
          <p:blipFill>
            <a:blip r:embed="rId382" cstate="print"/>
            <a:stretch>
              <a:fillRect/>
            </a:stretch>
          </p:blipFill>
          <p:spPr>
            <a:xfrm>
              <a:off x="15245400" y="5040422"/>
              <a:ext cx="108059" cy="37328"/>
            </a:xfrm>
            <a:prstGeom prst="rect">
              <a:avLst/>
            </a:prstGeom>
          </p:spPr>
        </p:pic>
        <p:pic>
          <p:nvPicPr>
            <p:cNvPr id="522" name="object 522"/>
            <p:cNvPicPr/>
            <p:nvPr/>
          </p:nvPicPr>
          <p:blipFill>
            <a:blip r:embed="rId383" cstate="print"/>
            <a:stretch>
              <a:fillRect/>
            </a:stretch>
          </p:blipFill>
          <p:spPr>
            <a:xfrm>
              <a:off x="15776161" y="5001033"/>
              <a:ext cx="106623" cy="18290"/>
            </a:xfrm>
            <a:prstGeom prst="rect">
              <a:avLst/>
            </a:prstGeom>
          </p:spPr>
        </p:pic>
        <p:pic>
          <p:nvPicPr>
            <p:cNvPr id="523" name="object 523"/>
            <p:cNvPicPr/>
            <p:nvPr/>
          </p:nvPicPr>
          <p:blipFill>
            <a:blip r:embed="rId384" cstate="print"/>
            <a:stretch>
              <a:fillRect/>
            </a:stretch>
          </p:blipFill>
          <p:spPr>
            <a:xfrm>
              <a:off x="14338517" y="10180606"/>
              <a:ext cx="157796" cy="156387"/>
            </a:xfrm>
            <a:prstGeom prst="rect">
              <a:avLst/>
            </a:prstGeom>
          </p:spPr>
        </p:pic>
        <p:pic>
          <p:nvPicPr>
            <p:cNvPr id="524" name="object 524"/>
            <p:cNvPicPr/>
            <p:nvPr/>
          </p:nvPicPr>
          <p:blipFill>
            <a:blip r:embed="rId385" cstate="print"/>
            <a:stretch>
              <a:fillRect/>
            </a:stretch>
          </p:blipFill>
          <p:spPr>
            <a:xfrm>
              <a:off x="14396629" y="10094855"/>
              <a:ext cx="147325" cy="142540"/>
            </a:xfrm>
            <a:prstGeom prst="rect">
              <a:avLst/>
            </a:prstGeom>
          </p:spPr>
        </p:pic>
        <p:sp>
          <p:nvSpPr>
            <p:cNvPr id="525" name="object 525"/>
            <p:cNvSpPr/>
            <p:nvPr/>
          </p:nvSpPr>
          <p:spPr>
            <a:xfrm>
              <a:off x="14093498" y="10023009"/>
              <a:ext cx="213360" cy="196850"/>
            </a:xfrm>
            <a:custGeom>
              <a:avLst/>
              <a:gdLst/>
              <a:ahLst/>
              <a:cxnLst/>
              <a:rect l="l" t="t" r="r" b="b"/>
              <a:pathLst>
                <a:path w="213359" h="196850">
                  <a:moveTo>
                    <a:pt x="67641" y="0"/>
                  </a:moveTo>
                  <a:lnTo>
                    <a:pt x="0" y="90761"/>
                  </a:lnTo>
                  <a:lnTo>
                    <a:pt x="37083" y="117967"/>
                  </a:lnTo>
                  <a:lnTo>
                    <a:pt x="74735" y="144677"/>
                  </a:lnTo>
                  <a:lnTo>
                    <a:pt x="112820" y="170800"/>
                  </a:lnTo>
                  <a:lnTo>
                    <a:pt x="151199" y="196245"/>
                  </a:lnTo>
                  <a:lnTo>
                    <a:pt x="212977" y="101337"/>
                  </a:lnTo>
                  <a:lnTo>
                    <a:pt x="176030" y="76849"/>
                  </a:lnTo>
                  <a:lnTo>
                    <a:pt x="139485" y="51795"/>
                  </a:lnTo>
                  <a:lnTo>
                    <a:pt x="103352" y="26178"/>
                  </a:lnTo>
                  <a:lnTo>
                    <a:pt x="6764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6" name="object 526"/>
            <p:cNvPicPr/>
            <p:nvPr/>
          </p:nvPicPr>
          <p:blipFill>
            <a:blip r:embed="rId386" cstate="print"/>
            <a:stretch>
              <a:fillRect/>
            </a:stretch>
          </p:blipFill>
          <p:spPr>
            <a:xfrm>
              <a:off x="14161139" y="9942864"/>
              <a:ext cx="199889" cy="181481"/>
            </a:xfrm>
            <a:prstGeom prst="rect">
              <a:avLst/>
            </a:prstGeom>
          </p:spPr>
        </p:pic>
        <p:sp>
          <p:nvSpPr>
            <p:cNvPr id="527" name="object 527"/>
            <p:cNvSpPr/>
            <p:nvPr/>
          </p:nvSpPr>
          <p:spPr>
            <a:xfrm>
              <a:off x="13866279" y="9893107"/>
              <a:ext cx="211454" cy="153035"/>
            </a:xfrm>
            <a:custGeom>
              <a:avLst/>
              <a:gdLst/>
              <a:ahLst/>
              <a:cxnLst/>
              <a:rect l="l" t="t" r="r" b="b"/>
              <a:pathLst>
                <a:path w="211455" h="153034">
                  <a:moveTo>
                    <a:pt x="29842" y="0"/>
                  </a:moveTo>
                  <a:lnTo>
                    <a:pt x="0" y="32533"/>
                  </a:lnTo>
                  <a:lnTo>
                    <a:pt x="34063" y="63319"/>
                  </a:lnTo>
                  <a:lnTo>
                    <a:pt x="68793" y="93703"/>
                  </a:lnTo>
                  <a:lnTo>
                    <a:pt x="104074" y="123581"/>
                  </a:lnTo>
                  <a:lnTo>
                    <a:pt x="139786" y="152848"/>
                  </a:lnTo>
                  <a:lnTo>
                    <a:pt x="210883" y="64746"/>
                  </a:lnTo>
                  <a:lnTo>
                    <a:pt x="201949" y="57523"/>
                  </a:lnTo>
                  <a:lnTo>
                    <a:pt x="175282" y="35601"/>
                  </a:lnTo>
                  <a:lnTo>
                    <a:pt x="127535" y="46422"/>
                  </a:lnTo>
                  <a:lnTo>
                    <a:pt x="125650" y="46443"/>
                  </a:lnTo>
                  <a:lnTo>
                    <a:pt x="98105" y="43129"/>
                  </a:lnTo>
                  <a:lnTo>
                    <a:pt x="72406" y="33735"/>
                  </a:lnTo>
                  <a:lnTo>
                    <a:pt x="49376" y="19084"/>
                  </a:lnTo>
                  <a:lnTo>
                    <a:pt x="2984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8" name="object 528"/>
            <p:cNvPicPr/>
            <p:nvPr/>
          </p:nvPicPr>
          <p:blipFill>
            <a:blip r:embed="rId387" cstate="print"/>
            <a:stretch>
              <a:fillRect/>
            </a:stretch>
          </p:blipFill>
          <p:spPr>
            <a:xfrm>
              <a:off x="13896121" y="9768561"/>
              <a:ext cx="243866" cy="189292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13696965" y="9640329"/>
              <a:ext cx="168910" cy="209550"/>
            </a:xfrm>
            <a:custGeom>
              <a:avLst/>
              <a:gdLst/>
              <a:ahLst/>
              <a:cxnLst/>
              <a:rect l="l" t="t" r="r" b="b"/>
              <a:pathLst>
                <a:path w="168909" h="209550">
                  <a:moveTo>
                    <a:pt x="46909" y="0"/>
                  </a:moveTo>
                  <a:lnTo>
                    <a:pt x="22826" y="21454"/>
                  </a:lnTo>
                  <a:lnTo>
                    <a:pt x="24397" y="28611"/>
                  </a:lnTo>
                  <a:lnTo>
                    <a:pt x="25234" y="35993"/>
                  </a:lnTo>
                  <a:lnTo>
                    <a:pt x="18965" y="82583"/>
                  </a:lnTo>
                  <a:lnTo>
                    <a:pt x="0" y="116614"/>
                  </a:lnTo>
                  <a:lnTo>
                    <a:pt x="21920" y="140102"/>
                  </a:lnTo>
                  <a:lnTo>
                    <a:pt x="44134" y="163357"/>
                  </a:lnTo>
                  <a:lnTo>
                    <a:pt x="66585" y="186340"/>
                  </a:lnTo>
                  <a:lnTo>
                    <a:pt x="89211" y="209009"/>
                  </a:lnTo>
                  <a:lnTo>
                    <a:pt x="168895" y="128619"/>
                  </a:lnTo>
                  <a:lnTo>
                    <a:pt x="137598" y="97193"/>
                  </a:lnTo>
                  <a:lnTo>
                    <a:pt x="106842" y="65283"/>
                  </a:lnTo>
                  <a:lnTo>
                    <a:pt x="76615" y="32886"/>
                  </a:lnTo>
                  <a:lnTo>
                    <a:pt x="46909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13659374" y="9661784"/>
              <a:ext cx="63500" cy="95250"/>
            </a:xfrm>
            <a:custGeom>
              <a:avLst/>
              <a:gdLst/>
              <a:ahLst/>
              <a:cxnLst/>
              <a:rect l="l" t="t" r="r" b="b"/>
              <a:pathLst>
                <a:path w="63500" h="95250">
                  <a:moveTo>
                    <a:pt x="60417" y="0"/>
                  </a:moveTo>
                  <a:lnTo>
                    <a:pt x="0" y="53726"/>
                  </a:lnTo>
                  <a:lnTo>
                    <a:pt x="18638" y="74503"/>
                  </a:lnTo>
                  <a:lnTo>
                    <a:pt x="37590" y="95159"/>
                  </a:lnTo>
                  <a:lnTo>
                    <a:pt x="48472" y="78946"/>
                  </a:lnTo>
                  <a:lnTo>
                    <a:pt x="56555" y="61128"/>
                  </a:lnTo>
                  <a:lnTo>
                    <a:pt x="61518" y="42052"/>
                  </a:lnTo>
                  <a:lnTo>
                    <a:pt x="63034" y="22067"/>
                  </a:lnTo>
                  <a:lnTo>
                    <a:pt x="62825" y="14538"/>
                  </a:lnTo>
                  <a:lnTo>
                    <a:pt x="61987" y="7156"/>
                  </a:lnTo>
                  <a:lnTo>
                    <a:pt x="60417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1" name="object 531"/>
            <p:cNvPicPr/>
            <p:nvPr/>
          </p:nvPicPr>
          <p:blipFill>
            <a:blip r:embed="rId388" cstate="print"/>
            <a:stretch>
              <a:fillRect/>
            </a:stretch>
          </p:blipFill>
          <p:spPr>
            <a:xfrm>
              <a:off x="13743875" y="9573802"/>
              <a:ext cx="192350" cy="195145"/>
            </a:xfrm>
            <a:prstGeom prst="rect">
              <a:avLst/>
            </a:prstGeom>
          </p:spPr>
        </p:pic>
        <p:sp>
          <p:nvSpPr>
            <p:cNvPr id="532" name="object 532"/>
            <p:cNvSpPr/>
            <p:nvPr/>
          </p:nvSpPr>
          <p:spPr>
            <a:xfrm>
              <a:off x="13474773" y="9419236"/>
              <a:ext cx="200025" cy="165735"/>
            </a:xfrm>
            <a:custGeom>
              <a:avLst/>
              <a:gdLst/>
              <a:ahLst/>
              <a:cxnLst/>
              <a:rect l="l" t="t" r="r" b="b"/>
              <a:pathLst>
                <a:path w="200025" h="165734">
                  <a:moveTo>
                    <a:pt x="91620" y="0"/>
                  </a:moveTo>
                  <a:lnTo>
                    <a:pt x="0" y="66181"/>
                  </a:lnTo>
                  <a:lnTo>
                    <a:pt x="18312" y="91258"/>
                  </a:lnTo>
                  <a:lnTo>
                    <a:pt x="36949" y="116219"/>
                  </a:lnTo>
                  <a:lnTo>
                    <a:pt x="55880" y="141024"/>
                  </a:lnTo>
                  <a:lnTo>
                    <a:pt x="75076" y="165633"/>
                  </a:lnTo>
                  <a:lnTo>
                    <a:pt x="88069" y="159176"/>
                  </a:lnTo>
                  <a:lnTo>
                    <a:pt x="101829" y="154377"/>
                  </a:lnTo>
                  <a:lnTo>
                    <a:pt x="116217" y="151377"/>
                  </a:lnTo>
                  <a:lnTo>
                    <a:pt x="131095" y="150314"/>
                  </a:lnTo>
                  <a:lnTo>
                    <a:pt x="143184" y="150936"/>
                  </a:lnTo>
                  <a:lnTo>
                    <a:pt x="154589" y="152760"/>
                  </a:lnTo>
                  <a:lnTo>
                    <a:pt x="165660" y="155723"/>
                  </a:lnTo>
                  <a:lnTo>
                    <a:pt x="176329" y="159764"/>
                  </a:lnTo>
                  <a:lnTo>
                    <a:pt x="199889" y="140315"/>
                  </a:lnTo>
                  <a:lnTo>
                    <a:pt x="172017" y="105916"/>
                  </a:lnTo>
                  <a:lnTo>
                    <a:pt x="144655" y="71037"/>
                  </a:lnTo>
                  <a:lnTo>
                    <a:pt x="117843" y="35718"/>
                  </a:lnTo>
                  <a:lnTo>
                    <a:pt x="9162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13549849" y="9569551"/>
              <a:ext cx="101600" cy="62230"/>
            </a:xfrm>
            <a:custGeom>
              <a:avLst/>
              <a:gdLst/>
              <a:ahLst/>
              <a:cxnLst/>
              <a:rect l="l" t="t" r="r" b="b"/>
              <a:pathLst>
                <a:path w="101600" h="62229">
                  <a:moveTo>
                    <a:pt x="56438" y="0"/>
                  </a:moveTo>
                  <a:lnTo>
                    <a:pt x="41140" y="1062"/>
                  </a:lnTo>
                  <a:lnTo>
                    <a:pt x="26753" y="4062"/>
                  </a:lnTo>
                  <a:lnTo>
                    <a:pt x="12993" y="8861"/>
                  </a:lnTo>
                  <a:lnTo>
                    <a:pt x="0" y="15318"/>
                  </a:lnTo>
                  <a:lnTo>
                    <a:pt x="18677" y="38721"/>
                  </a:lnTo>
                  <a:lnTo>
                    <a:pt x="37590" y="61861"/>
                  </a:lnTo>
                  <a:lnTo>
                    <a:pt x="101253" y="9449"/>
                  </a:lnTo>
                  <a:lnTo>
                    <a:pt x="90584" y="5409"/>
                  </a:lnTo>
                  <a:lnTo>
                    <a:pt x="79513" y="2445"/>
                  </a:lnTo>
                  <a:lnTo>
                    <a:pt x="68108" y="621"/>
                  </a:lnTo>
                  <a:lnTo>
                    <a:pt x="56438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4" name="object 534"/>
            <p:cNvPicPr/>
            <p:nvPr/>
          </p:nvPicPr>
          <p:blipFill>
            <a:blip r:embed="rId389" cstate="print"/>
            <a:stretch>
              <a:fillRect/>
            </a:stretch>
          </p:blipFill>
          <p:spPr>
            <a:xfrm>
              <a:off x="13566393" y="9360604"/>
              <a:ext cx="185544" cy="198946"/>
            </a:xfrm>
            <a:prstGeom prst="rect">
              <a:avLst/>
            </a:prstGeom>
          </p:spPr>
        </p:pic>
        <p:pic>
          <p:nvPicPr>
            <p:cNvPr id="535" name="object 535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13314464" y="9181207"/>
              <a:ext cx="191303" cy="213202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391" cstate="print"/>
            <a:stretch>
              <a:fillRect/>
            </a:stretch>
          </p:blipFill>
          <p:spPr>
            <a:xfrm>
              <a:off x="13412262" y="9131125"/>
              <a:ext cx="176853" cy="200684"/>
            </a:xfrm>
            <a:prstGeom prst="rect">
              <a:avLst/>
            </a:prstGeom>
          </p:spPr>
        </p:pic>
        <p:pic>
          <p:nvPicPr>
            <p:cNvPr id="537" name="object 537"/>
            <p:cNvPicPr/>
            <p:nvPr/>
          </p:nvPicPr>
          <p:blipFill>
            <a:blip r:embed="rId392" cstate="print"/>
            <a:stretch>
              <a:fillRect/>
            </a:stretch>
          </p:blipFill>
          <p:spPr>
            <a:xfrm>
              <a:off x="13180122" y="8928660"/>
              <a:ext cx="180726" cy="212056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393" cstate="print"/>
            <a:stretch>
              <a:fillRect/>
            </a:stretch>
          </p:blipFill>
          <p:spPr>
            <a:xfrm>
              <a:off x="13283260" y="8887698"/>
              <a:ext cx="166277" cy="200313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394" cstate="print"/>
            <a:stretch>
              <a:fillRect/>
            </a:stretch>
          </p:blipFill>
          <p:spPr>
            <a:xfrm>
              <a:off x="13073528" y="8664186"/>
              <a:ext cx="168162" cy="208663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395" cstate="print"/>
            <a:stretch>
              <a:fillRect/>
            </a:stretch>
          </p:blipFill>
          <p:spPr>
            <a:xfrm>
              <a:off x="13180855" y="8632857"/>
              <a:ext cx="153817" cy="197821"/>
            </a:xfrm>
            <a:prstGeom prst="rect">
              <a:avLst/>
            </a:prstGeom>
          </p:spPr>
        </p:pic>
        <p:sp>
          <p:nvSpPr>
            <p:cNvPr id="541" name="object 541"/>
            <p:cNvSpPr/>
            <p:nvPr/>
          </p:nvSpPr>
          <p:spPr>
            <a:xfrm>
              <a:off x="13131013" y="8520190"/>
              <a:ext cx="12700" cy="20320"/>
            </a:xfrm>
            <a:custGeom>
              <a:avLst/>
              <a:gdLst/>
              <a:ahLst/>
              <a:cxnLst/>
              <a:rect l="l" t="t" r="r" b="b"/>
              <a:pathLst>
                <a:path w="12700" h="20320">
                  <a:moveTo>
                    <a:pt x="6701" y="0"/>
                  </a:moveTo>
                  <a:lnTo>
                    <a:pt x="2303" y="8261"/>
                  </a:lnTo>
                  <a:lnTo>
                    <a:pt x="0" y="12355"/>
                  </a:lnTo>
                  <a:lnTo>
                    <a:pt x="4293" y="14706"/>
                  </a:lnTo>
                  <a:lnTo>
                    <a:pt x="8271" y="17282"/>
                  </a:lnTo>
                  <a:lnTo>
                    <a:pt x="12250" y="20083"/>
                  </a:lnTo>
                  <a:lnTo>
                    <a:pt x="8481" y="6727"/>
                  </a:lnTo>
                  <a:lnTo>
                    <a:pt x="670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13105255" y="8532546"/>
              <a:ext cx="44450" cy="42545"/>
            </a:xfrm>
            <a:custGeom>
              <a:avLst/>
              <a:gdLst/>
              <a:ahLst/>
              <a:cxnLst/>
              <a:rect l="l" t="t" r="r" b="b"/>
              <a:pathLst>
                <a:path w="44450" h="42545">
                  <a:moveTo>
                    <a:pt x="25758" y="0"/>
                  </a:moveTo>
                  <a:lnTo>
                    <a:pt x="19613" y="10838"/>
                  </a:lnTo>
                  <a:lnTo>
                    <a:pt x="13271" y="21543"/>
                  </a:lnTo>
                  <a:lnTo>
                    <a:pt x="6734" y="32111"/>
                  </a:lnTo>
                  <a:lnTo>
                    <a:pt x="0" y="42537"/>
                  </a:lnTo>
                  <a:lnTo>
                    <a:pt x="44187" y="29857"/>
                  </a:lnTo>
                  <a:lnTo>
                    <a:pt x="39998" y="15130"/>
                  </a:lnTo>
                  <a:lnTo>
                    <a:pt x="38009" y="7727"/>
                  </a:lnTo>
                  <a:lnTo>
                    <a:pt x="34030" y="4926"/>
                  </a:lnTo>
                  <a:lnTo>
                    <a:pt x="30051" y="2350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3" name="object 543"/>
            <p:cNvPicPr/>
            <p:nvPr/>
          </p:nvPicPr>
          <p:blipFill>
            <a:blip r:embed="rId396" cstate="print"/>
            <a:stretch>
              <a:fillRect/>
            </a:stretch>
          </p:blipFill>
          <p:spPr>
            <a:xfrm>
              <a:off x="13137715" y="8369101"/>
              <a:ext cx="108164" cy="193303"/>
            </a:xfrm>
            <a:prstGeom prst="rect">
              <a:avLst/>
            </a:prstGeom>
          </p:spPr>
        </p:pic>
        <p:pic>
          <p:nvPicPr>
            <p:cNvPr id="544" name="object 544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13074680" y="7826494"/>
              <a:ext cx="71516" cy="114792"/>
            </a:xfrm>
            <a:prstGeom prst="rect">
              <a:avLst/>
            </a:prstGeom>
          </p:spPr>
        </p:pic>
        <p:pic>
          <p:nvPicPr>
            <p:cNvPr id="545" name="object 545"/>
            <p:cNvPicPr/>
            <p:nvPr/>
          </p:nvPicPr>
          <p:blipFill>
            <a:blip r:embed="rId398" cstate="print"/>
            <a:stretch>
              <a:fillRect/>
            </a:stretch>
          </p:blipFill>
          <p:spPr>
            <a:xfrm>
              <a:off x="12930810" y="7534456"/>
              <a:ext cx="122300" cy="186879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399" cstate="print"/>
            <a:stretch>
              <a:fillRect/>
            </a:stretch>
          </p:blipFill>
          <p:spPr>
            <a:xfrm>
              <a:off x="13042953" y="7544477"/>
              <a:ext cx="110049" cy="179455"/>
            </a:xfrm>
            <a:prstGeom prst="rect">
              <a:avLst/>
            </a:prstGeom>
          </p:spPr>
        </p:pic>
        <p:sp>
          <p:nvSpPr>
            <p:cNvPr id="547" name="object 547"/>
            <p:cNvSpPr/>
            <p:nvPr/>
          </p:nvSpPr>
          <p:spPr>
            <a:xfrm>
              <a:off x="12952590" y="742185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14" y="0"/>
                  </a:moveTo>
                  <a:lnTo>
                    <a:pt x="0" y="2722"/>
                  </a:lnTo>
                  <a:lnTo>
                    <a:pt x="2617" y="3047"/>
                  </a:lnTo>
                  <a:lnTo>
                    <a:pt x="1884" y="2047"/>
                  </a:lnTo>
                  <a:lnTo>
                    <a:pt x="1047" y="102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12952903" y="7242580"/>
              <a:ext cx="139700" cy="196850"/>
            </a:xfrm>
            <a:custGeom>
              <a:avLst/>
              <a:gdLst/>
              <a:ahLst/>
              <a:cxnLst/>
              <a:rect l="l" t="t" r="r" b="b"/>
              <a:pathLst>
                <a:path w="139700" h="196850">
                  <a:moveTo>
                    <a:pt x="28794" y="0"/>
                  </a:moveTo>
                  <a:lnTo>
                    <a:pt x="20570" y="44504"/>
                  </a:lnTo>
                  <a:lnTo>
                    <a:pt x="13023" y="89321"/>
                  </a:lnTo>
                  <a:lnTo>
                    <a:pt x="6163" y="134296"/>
                  </a:lnTo>
                  <a:lnTo>
                    <a:pt x="0" y="179272"/>
                  </a:lnTo>
                  <a:lnTo>
                    <a:pt x="2303" y="182319"/>
                  </a:lnTo>
                  <a:lnTo>
                    <a:pt x="111619" y="196308"/>
                  </a:lnTo>
                  <a:lnTo>
                    <a:pt x="117624" y="152239"/>
                  </a:lnTo>
                  <a:lnTo>
                    <a:pt x="124315" y="108407"/>
                  </a:lnTo>
                  <a:lnTo>
                    <a:pt x="131674" y="64801"/>
                  </a:lnTo>
                  <a:lnTo>
                    <a:pt x="139681" y="21412"/>
                  </a:lnTo>
                  <a:lnTo>
                    <a:pt x="28794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9" name="object 549"/>
            <p:cNvPicPr/>
            <p:nvPr/>
          </p:nvPicPr>
          <p:blipFill>
            <a:blip r:embed="rId400" cstate="print"/>
            <a:stretch>
              <a:fillRect/>
            </a:stretch>
          </p:blipFill>
          <p:spPr>
            <a:xfrm>
              <a:off x="13064523" y="7263993"/>
              <a:ext cx="126593" cy="187596"/>
            </a:xfrm>
            <a:prstGeom prst="rect">
              <a:avLst/>
            </a:prstGeom>
          </p:spPr>
        </p:pic>
        <p:pic>
          <p:nvPicPr>
            <p:cNvPr id="550" name="object 550"/>
            <p:cNvPicPr/>
            <p:nvPr/>
          </p:nvPicPr>
          <p:blipFill>
            <a:blip r:embed="rId401" cstate="print"/>
            <a:stretch>
              <a:fillRect/>
            </a:stretch>
          </p:blipFill>
          <p:spPr>
            <a:xfrm>
              <a:off x="13004839" y="6956306"/>
              <a:ext cx="155806" cy="203794"/>
            </a:xfrm>
            <a:prstGeom prst="rect">
              <a:avLst/>
            </a:prstGeom>
          </p:spPr>
        </p:pic>
        <p:pic>
          <p:nvPicPr>
            <p:cNvPr id="551" name="object 551"/>
            <p:cNvPicPr/>
            <p:nvPr/>
          </p:nvPicPr>
          <p:blipFill>
            <a:blip r:embed="rId402" cstate="print"/>
            <a:stretch>
              <a:fillRect/>
            </a:stretch>
          </p:blipFill>
          <p:spPr>
            <a:xfrm>
              <a:off x="13114784" y="6989007"/>
              <a:ext cx="141775" cy="193915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403" cstate="print"/>
            <a:stretch>
              <a:fillRect/>
            </a:stretch>
          </p:blipFill>
          <p:spPr>
            <a:xfrm>
              <a:off x="13086512" y="6678728"/>
              <a:ext cx="169941" cy="209150"/>
            </a:xfrm>
            <a:prstGeom prst="rect">
              <a:avLst/>
            </a:prstGeom>
          </p:spPr>
        </p:pic>
        <p:pic>
          <p:nvPicPr>
            <p:cNvPr id="553" name="object 553"/>
            <p:cNvPicPr/>
            <p:nvPr/>
          </p:nvPicPr>
          <p:blipFill>
            <a:blip r:embed="rId404" cstate="print"/>
            <a:stretch>
              <a:fillRect/>
            </a:stretch>
          </p:blipFill>
          <p:spPr>
            <a:xfrm>
              <a:off x="13193315" y="6722371"/>
              <a:ext cx="155597" cy="198208"/>
            </a:xfrm>
            <a:prstGeom prst="rect">
              <a:avLst/>
            </a:prstGeom>
          </p:spPr>
        </p:pic>
        <p:pic>
          <p:nvPicPr>
            <p:cNvPr id="554" name="object 554"/>
            <p:cNvPicPr/>
            <p:nvPr/>
          </p:nvPicPr>
          <p:blipFill>
            <a:blip r:embed="rId405" cstate="print"/>
            <a:stretch>
              <a:fillRect/>
            </a:stretch>
          </p:blipFill>
          <p:spPr>
            <a:xfrm>
              <a:off x="13196980" y="6412883"/>
              <a:ext cx="182193" cy="212260"/>
            </a:xfrm>
            <a:prstGeom prst="rect">
              <a:avLst/>
            </a:prstGeom>
          </p:spPr>
        </p:pic>
        <p:pic>
          <p:nvPicPr>
            <p:cNvPr id="555" name="object 555"/>
            <p:cNvPicPr/>
            <p:nvPr/>
          </p:nvPicPr>
          <p:blipFill>
            <a:blip r:embed="rId406" cstate="print"/>
            <a:stretch>
              <a:fillRect/>
            </a:stretch>
          </p:blipFill>
          <p:spPr>
            <a:xfrm>
              <a:off x="13299385" y="6466939"/>
              <a:ext cx="167848" cy="200459"/>
            </a:xfrm>
            <a:prstGeom prst="rect">
              <a:avLst/>
            </a:prstGeom>
          </p:spPr>
        </p:pic>
        <p:pic>
          <p:nvPicPr>
            <p:cNvPr id="556" name="object 556"/>
            <p:cNvPicPr/>
            <p:nvPr/>
          </p:nvPicPr>
          <p:blipFill>
            <a:blip r:embed="rId407" cstate="print"/>
            <a:stretch>
              <a:fillRect/>
            </a:stretch>
          </p:blipFill>
          <p:spPr>
            <a:xfrm>
              <a:off x="13334778" y="6161398"/>
              <a:ext cx="192664" cy="213181"/>
            </a:xfrm>
            <a:prstGeom prst="rect">
              <a:avLst/>
            </a:prstGeom>
          </p:spPr>
        </p:pic>
        <p:pic>
          <p:nvPicPr>
            <p:cNvPr id="557" name="object 557"/>
            <p:cNvPicPr/>
            <p:nvPr/>
          </p:nvPicPr>
          <p:blipFill>
            <a:blip r:embed="rId408" cstate="print"/>
            <a:stretch>
              <a:fillRect/>
            </a:stretch>
          </p:blipFill>
          <p:spPr>
            <a:xfrm>
              <a:off x="13431842" y="6225328"/>
              <a:ext cx="178214" cy="200543"/>
            </a:xfrm>
            <a:prstGeom prst="rect">
              <a:avLst/>
            </a:prstGeom>
          </p:spPr>
        </p:pic>
        <p:sp>
          <p:nvSpPr>
            <p:cNvPr id="558" name="object 558"/>
            <p:cNvSpPr/>
            <p:nvPr/>
          </p:nvSpPr>
          <p:spPr>
            <a:xfrm>
              <a:off x="13528697" y="5926940"/>
              <a:ext cx="170815" cy="208279"/>
            </a:xfrm>
            <a:custGeom>
              <a:avLst/>
              <a:gdLst/>
              <a:ahLst/>
              <a:cxnLst/>
              <a:rect l="l" t="t" r="r" b="b"/>
              <a:pathLst>
                <a:path w="170815" h="208279">
                  <a:moveTo>
                    <a:pt x="84395" y="0"/>
                  </a:moveTo>
                  <a:lnTo>
                    <a:pt x="62903" y="25662"/>
                  </a:lnTo>
                  <a:lnTo>
                    <a:pt x="41647" y="51654"/>
                  </a:lnTo>
                  <a:lnTo>
                    <a:pt x="20666" y="77930"/>
                  </a:lnTo>
                  <a:lnTo>
                    <a:pt x="0" y="104447"/>
                  </a:lnTo>
                  <a:lnTo>
                    <a:pt x="23387" y="124903"/>
                  </a:lnTo>
                  <a:lnTo>
                    <a:pt x="42289" y="149517"/>
                  </a:lnTo>
                  <a:lnTo>
                    <a:pt x="55909" y="177463"/>
                  </a:lnTo>
                  <a:lnTo>
                    <a:pt x="63453" y="207915"/>
                  </a:lnTo>
                  <a:lnTo>
                    <a:pt x="89483" y="173580"/>
                  </a:lnTo>
                  <a:lnTo>
                    <a:pt x="116043" y="139662"/>
                  </a:lnTo>
                  <a:lnTo>
                    <a:pt x="143114" y="106163"/>
                  </a:lnTo>
                  <a:lnTo>
                    <a:pt x="170675" y="73086"/>
                  </a:lnTo>
                  <a:lnTo>
                    <a:pt x="8439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13498438" y="6031387"/>
              <a:ext cx="93980" cy="107950"/>
            </a:xfrm>
            <a:custGeom>
              <a:avLst/>
              <a:gdLst/>
              <a:ahLst/>
              <a:cxnLst/>
              <a:rect l="l" t="t" r="r" b="b"/>
              <a:pathLst>
                <a:path w="93980" h="107950">
                  <a:moveTo>
                    <a:pt x="30260" y="0"/>
                  </a:moveTo>
                  <a:lnTo>
                    <a:pt x="22646" y="9952"/>
                  </a:lnTo>
                  <a:lnTo>
                    <a:pt x="0" y="39946"/>
                  </a:lnTo>
                  <a:lnTo>
                    <a:pt x="90782" y="107436"/>
                  </a:lnTo>
                  <a:lnTo>
                    <a:pt x="93714" y="103468"/>
                  </a:lnTo>
                  <a:lnTo>
                    <a:pt x="86170" y="73016"/>
                  </a:lnTo>
                  <a:lnTo>
                    <a:pt x="72550" y="45070"/>
                  </a:lnTo>
                  <a:lnTo>
                    <a:pt x="53648" y="20456"/>
                  </a:lnTo>
                  <a:lnTo>
                    <a:pt x="30260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0" name="object 560"/>
            <p:cNvPicPr/>
            <p:nvPr/>
          </p:nvPicPr>
          <p:blipFill>
            <a:blip r:embed="rId409" cstate="print"/>
            <a:stretch>
              <a:fillRect/>
            </a:stretch>
          </p:blipFill>
          <p:spPr>
            <a:xfrm>
              <a:off x="13589219" y="6000026"/>
              <a:ext cx="186591" cy="198554"/>
            </a:xfrm>
            <a:prstGeom prst="rect">
              <a:avLst/>
            </a:prstGeom>
          </p:spPr>
        </p:pic>
        <p:sp>
          <p:nvSpPr>
            <p:cNvPr id="561" name="object 561"/>
            <p:cNvSpPr/>
            <p:nvPr/>
          </p:nvSpPr>
          <p:spPr>
            <a:xfrm>
              <a:off x="13687542" y="5711815"/>
              <a:ext cx="177800" cy="208915"/>
            </a:xfrm>
            <a:custGeom>
              <a:avLst/>
              <a:gdLst/>
              <a:ahLst/>
              <a:cxnLst/>
              <a:rect l="l" t="t" r="r" b="b"/>
              <a:pathLst>
                <a:path w="177800" h="208914">
                  <a:moveTo>
                    <a:pt x="127325" y="0"/>
                  </a:moveTo>
                  <a:lnTo>
                    <a:pt x="96754" y="29905"/>
                  </a:lnTo>
                  <a:lnTo>
                    <a:pt x="66516" y="60345"/>
                  </a:lnTo>
                  <a:lnTo>
                    <a:pt x="36710" y="91226"/>
                  </a:lnTo>
                  <a:lnTo>
                    <a:pt x="7434" y="122457"/>
                  </a:lnTo>
                  <a:lnTo>
                    <a:pt x="5130" y="126174"/>
                  </a:lnTo>
                  <a:lnTo>
                    <a:pt x="2617" y="129786"/>
                  </a:lnTo>
                  <a:lnTo>
                    <a:pt x="0" y="133294"/>
                  </a:lnTo>
                  <a:lnTo>
                    <a:pt x="82196" y="208422"/>
                  </a:lnTo>
                  <a:lnTo>
                    <a:pt x="101345" y="187644"/>
                  </a:lnTo>
                  <a:lnTo>
                    <a:pt x="120729" y="167062"/>
                  </a:lnTo>
                  <a:lnTo>
                    <a:pt x="125711" y="134132"/>
                  </a:lnTo>
                  <a:lnTo>
                    <a:pt x="137417" y="103439"/>
                  </a:lnTo>
                  <a:lnTo>
                    <a:pt x="154993" y="75828"/>
                  </a:lnTo>
                  <a:lnTo>
                    <a:pt x="177586" y="52145"/>
                  </a:lnTo>
                  <a:lnTo>
                    <a:pt x="12732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13686168" y="5763964"/>
              <a:ext cx="207645" cy="114935"/>
            </a:xfrm>
            <a:custGeom>
              <a:avLst/>
              <a:gdLst/>
              <a:ahLst/>
              <a:cxnLst/>
              <a:rect l="l" t="t" r="r" b="b"/>
              <a:pathLst>
                <a:path w="207644" h="114935">
                  <a:moveTo>
                    <a:pt x="8801" y="70319"/>
                  </a:moveTo>
                  <a:lnTo>
                    <a:pt x="0" y="79895"/>
                  </a:lnTo>
                  <a:lnTo>
                    <a:pt x="1371" y="81153"/>
                  </a:lnTo>
                  <a:lnTo>
                    <a:pt x="3987" y="77647"/>
                  </a:lnTo>
                  <a:lnTo>
                    <a:pt x="6502" y="74028"/>
                  </a:lnTo>
                  <a:lnTo>
                    <a:pt x="8801" y="70319"/>
                  </a:lnTo>
                  <a:close/>
                </a:path>
                <a:path w="207644" h="114935">
                  <a:moveTo>
                    <a:pt x="207225" y="29324"/>
                  </a:moveTo>
                  <a:lnTo>
                    <a:pt x="178955" y="0"/>
                  </a:lnTo>
                  <a:lnTo>
                    <a:pt x="156362" y="23685"/>
                  </a:lnTo>
                  <a:lnTo>
                    <a:pt x="138785" y="51295"/>
                  </a:lnTo>
                  <a:lnTo>
                    <a:pt x="127076" y="81991"/>
                  </a:lnTo>
                  <a:lnTo>
                    <a:pt x="122097" y="114922"/>
                  </a:lnTo>
                  <a:lnTo>
                    <a:pt x="143027" y="93179"/>
                  </a:lnTo>
                  <a:lnTo>
                    <a:pt x="164185" y="71666"/>
                  </a:lnTo>
                  <a:lnTo>
                    <a:pt x="185585" y="50393"/>
                  </a:lnTo>
                  <a:lnTo>
                    <a:pt x="207225" y="29324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3" name="object 563"/>
            <p:cNvPicPr/>
            <p:nvPr/>
          </p:nvPicPr>
          <p:blipFill>
            <a:blip r:embed="rId410" cstate="print"/>
            <a:stretch>
              <a:fillRect/>
            </a:stretch>
          </p:blipFill>
          <p:spPr>
            <a:xfrm>
              <a:off x="13769737" y="5793279"/>
              <a:ext cx="193083" cy="194496"/>
            </a:xfrm>
            <a:prstGeom prst="rect">
              <a:avLst/>
            </a:prstGeom>
          </p:spPr>
        </p:pic>
        <p:sp>
          <p:nvSpPr>
            <p:cNvPr id="564" name="object 564"/>
            <p:cNvSpPr/>
            <p:nvPr/>
          </p:nvSpPr>
          <p:spPr>
            <a:xfrm>
              <a:off x="16608290" y="10307361"/>
              <a:ext cx="476250" cy="328930"/>
            </a:xfrm>
            <a:custGeom>
              <a:avLst/>
              <a:gdLst/>
              <a:ahLst/>
              <a:cxnLst/>
              <a:rect l="l" t="t" r="r" b="b"/>
              <a:pathLst>
                <a:path w="476250" h="328929">
                  <a:moveTo>
                    <a:pt x="396846" y="0"/>
                  </a:moveTo>
                  <a:lnTo>
                    <a:pt x="390459" y="3047"/>
                  </a:lnTo>
                  <a:lnTo>
                    <a:pt x="390668" y="9015"/>
                  </a:lnTo>
                  <a:lnTo>
                    <a:pt x="390564" y="12062"/>
                  </a:lnTo>
                  <a:lnTo>
                    <a:pt x="380984" y="58122"/>
                  </a:lnTo>
                  <a:lnTo>
                    <a:pt x="355944" y="94886"/>
                  </a:lnTo>
                  <a:lnTo>
                    <a:pt x="318633" y="119233"/>
                  </a:lnTo>
                  <a:lnTo>
                    <a:pt x="272243" y="128043"/>
                  </a:lnTo>
                  <a:lnTo>
                    <a:pt x="271405" y="128043"/>
                  </a:lnTo>
                  <a:lnTo>
                    <a:pt x="245682" y="125305"/>
                  </a:lnTo>
                  <a:lnTo>
                    <a:pt x="222218" y="117722"/>
                  </a:lnTo>
                  <a:lnTo>
                    <a:pt x="201463" y="105779"/>
                  </a:lnTo>
                  <a:lnTo>
                    <a:pt x="183868" y="89960"/>
                  </a:lnTo>
                  <a:lnTo>
                    <a:pt x="138397" y="106501"/>
                  </a:lnTo>
                  <a:lnTo>
                    <a:pt x="92601" y="122256"/>
                  </a:lnTo>
                  <a:lnTo>
                    <a:pt x="46472" y="137232"/>
                  </a:lnTo>
                  <a:lnTo>
                    <a:pt x="0" y="151435"/>
                  </a:lnTo>
                  <a:lnTo>
                    <a:pt x="4397" y="166549"/>
                  </a:lnTo>
                  <a:lnTo>
                    <a:pt x="52354" y="328848"/>
                  </a:lnTo>
                  <a:lnTo>
                    <a:pt x="77000" y="321486"/>
                  </a:lnTo>
                  <a:lnTo>
                    <a:pt x="101567" y="313880"/>
                  </a:lnTo>
                  <a:lnTo>
                    <a:pt x="109041" y="310276"/>
                  </a:lnTo>
                  <a:lnTo>
                    <a:pt x="116828" y="307350"/>
                  </a:lnTo>
                  <a:lnTo>
                    <a:pt x="124891" y="305153"/>
                  </a:lnTo>
                  <a:lnTo>
                    <a:pt x="133189" y="303734"/>
                  </a:lnTo>
                  <a:lnTo>
                    <a:pt x="183148" y="286900"/>
                  </a:lnTo>
                  <a:lnTo>
                    <a:pt x="232838" y="269167"/>
                  </a:lnTo>
                  <a:lnTo>
                    <a:pt x="282220" y="250547"/>
                  </a:lnTo>
                  <a:lnTo>
                    <a:pt x="331256" y="231048"/>
                  </a:lnTo>
                  <a:lnTo>
                    <a:pt x="379907" y="210682"/>
                  </a:lnTo>
                  <a:lnTo>
                    <a:pt x="428135" y="189458"/>
                  </a:lnTo>
                  <a:lnTo>
                    <a:pt x="475901" y="167387"/>
                  </a:lnTo>
                  <a:lnTo>
                    <a:pt x="403547" y="14046"/>
                  </a:lnTo>
                  <a:lnTo>
                    <a:pt x="396846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5" name="object 565"/>
            <p:cNvPicPr/>
            <p:nvPr/>
          </p:nvPicPr>
          <p:blipFill>
            <a:blip r:embed="rId411" cstate="print"/>
            <a:stretch>
              <a:fillRect/>
            </a:stretch>
          </p:blipFill>
          <p:spPr>
            <a:xfrm>
              <a:off x="16792159" y="10310408"/>
              <a:ext cx="206799" cy="124996"/>
            </a:xfrm>
            <a:prstGeom prst="rect">
              <a:avLst/>
            </a:prstGeom>
          </p:spPr>
        </p:pic>
        <p:sp>
          <p:nvSpPr>
            <p:cNvPr id="566" name="object 566"/>
            <p:cNvSpPr/>
            <p:nvPr/>
          </p:nvSpPr>
          <p:spPr>
            <a:xfrm>
              <a:off x="16709857" y="10611095"/>
              <a:ext cx="31750" cy="10160"/>
            </a:xfrm>
            <a:custGeom>
              <a:avLst/>
              <a:gdLst/>
              <a:ahLst/>
              <a:cxnLst/>
              <a:rect l="l" t="t" r="r" b="b"/>
              <a:pathLst>
                <a:path w="31750" h="10159">
                  <a:moveTo>
                    <a:pt x="31622" y="0"/>
                  </a:moveTo>
                  <a:lnTo>
                    <a:pt x="23323" y="1418"/>
                  </a:lnTo>
                  <a:lnTo>
                    <a:pt x="15261" y="3616"/>
                  </a:lnTo>
                  <a:lnTo>
                    <a:pt x="7473" y="6542"/>
                  </a:lnTo>
                  <a:lnTo>
                    <a:pt x="0" y="10146"/>
                  </a:lnTo>
                  <a:lnTo>
                    <a:pt x="31622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7" name="object 567"/>
            <p:cNvPicPr/>
            <p:nvPr/>
          </p:nvPicPr>
          <p:blipFill>
            <a:blip r:embed="rId412" cstate="print"/>
            <a:stretch>
              <a:fillRect/>
            </a:stretch>
          </p:blipFill>
          <p:spPr>
            <a:xfrm>
              <a:off x="16560019" y="10153444"/>
              <a:ext cx="445117" cy="305351"/>
            </a:xfrm>
            <a:prstGeom prst="rect">
              <a:avLst/>
            </a:prstGeom>
          </p:spPr>
        </p:pic>
        <p:sp>
          <p:nvSpPr>
            <p:cNvPr id="568" name="object 568"/>
            <p:cNvSpPr/>
            <p:nvPr/>
          </p:nvSpPr>
          <p:spPr>
            <a:xfrm>
              <a:off x="17100526" y="10097122"/>
              <a:ext cx="470534" cy="307975"/>
            </a:xfrm>
            <a:custGeom>
              <a:avLst/>
              <a:gdLst/>
              <a:ahLst/>
              <a:cxnLst/>
              <a:rect l="l" t="t" r="r" b="b"/>
              <a:pathLst>
                <a:path w="470534" h="307975">
                  <a:moveTo>
                    <a:pt x="405851" y="0"/>
                  </a:moveTo>
                  <a:lnTo>
                    <a:pt x="387767" y="29466"/>
                  </a:lnTo>
                  <a:lnTo>
                    <a:pt x="362174" y="52255"/>
                  </a:lnTo>
                  <a:lnTo>
                    <a:pt x="330593" y="66961"/>
                  </a:lnTo>
                  <a:lnTo>
                    <a:pt x="294546" y="72175"/>
                  </a:lnTo>
                  <a:lnTo>
                    <a:pt x="289415" y="72092"/>
                  </a:lnTo>
                  <a:lnTo>
                    <a:pt x="267338" y="69281"/>
                  </a:lnTo>
                  <a:lnTo>
                    <a:pt x="246851" y="62849"/>
                  </a:lnTo>
                  <a:lnTo>
                    <a:pt x="228248" y="53124"/>
                  </a:lnTo>
                  <a:lnTo>
                    <a:pt x="211826" y="40433"/>
                  </a:lnTo>
                  <a:lnTo>
                    <a:pt x="170425" y="66364"/>
                  </a:lnTo>
                  <a:lnTo>
                    <a:pt x="128533" y="91584"/>
                  </a:lnTo>
                  <a:lnTo>
                    <a:pt x="86157" y="116086"/>
                  </a:lnTo>
                  <a:lnTo>
                    <a:pt x="43310" y="139859"/>
                  </a:lnTo>
                  <a:lnTo>
                    <a:pt x="0" y="162895"/>
                  </a:lnTo>
                  <a:lnTo>
                    <a:pt x="75180" y="307419"/>
                  </a:lnTo>
                  <a:lnTo>
                    <a:pt x="90468" y="283727"/>
                  </a:lnTo>
                  <a:lnTo>
                    <a:pt x="111567" y="265202"/>
                  </a:lnTo>
                  <a:lnTo>
                    <a:pt x="137142" y="253138"/>
                  </a:lnTo>
                  <a:lnTo>
                    <a:pt x="165858" y="248830"/>
                  </a:lnTo>
                  <a:lnTo>
                    <a:pt x="178553" y="249650"/>
                  </a:lnTo>
                  <a:lnTo>
                    <a:pt x="189248" y="251639"/>
                  </a:lnTo>
                  <a:lnTo>
                    <a:pt x="199530" y="254749"/>
                  </a:lnTo>
                  <a:lnTo>
                    <a:pt x="209312" y="258908"/>
                  </a:lnTo>
                  <a:lnTo>
                    <a:pt x="254062" y="232311"/>
                  </a:lnTo>
                  <a:lnTo>
                    <a:pt x="298346" y="204925"/>
                  </a:lnTo>
                  <a:lnTo>
                    <a:pt x="342136" y="176770"/>
                  </a:lnTo>
                  <a:lnTo>
                    <a:pt x="385402" y="147864"/>
                  </a:lnTo>
                  <a:lnTo>
                    <a:pt x="428115" y="118228"/>
                  </a:lnTo>
                  <a:lnTo>
                    <a:pt x="470247" y="87882"/>
                  </a:lnTo>
                  <a:lnTo>
                    <a:pt x="40585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9" name="object 569"/>
            <p:cNvPicPr/>
            <p:nvPr/>
          </p:nvPicPr>
          <p:blipFill>
            <a:blip r:embed="rId413" cstate="print"/>
            <a:stretch>
              <a:fillRect/>
            </a:stretch>
          </p:blipFill>
          <p:spPr>
            <a:xfrm>
              <a:off x="17312353" y="10035584"/>
              <a:ext cx="194025" cy="133713"/>
            </a:xfrm>
            <a:prstGeom prst="rect">
              <a:avLst/>
            </a:prstGeom>
          </p:spPr>
        </p:pic>
        <p:pic>
          <p:nvPicPr>
            <p:cNvPr id="570" name="object 570"/>
            <p:cNvPicPr/>
            <p:nvPr/>
          </p:nvPicPr>
          <p:blipFill>
            <a:blip r:embed="rId414" cstate="print"/>
            <a:stretch>
              <a:fillRect/>
            </a:stretch>
          </p:blipFill>
          <p:spPr>
            <a:xfrm>
              <a:off x="17175708" y="10345952"/>
              <a:ext cx="134132" cy="78348"/>
            </a:xfrm>
            <a:prstGeom prst="rect">
              <a:avLst/>
            </a:prstGeom>
          </p:spPr>
        </p:pic>
        <p:pic>
          <p:nvPicPr>
            <p:cNvPr id="571" name="object 571"/>
            <p:cNvPicPr/>
            <p:nvPr/>
          </p:nvPicPr>
          <p:blipFill>
            <a:blip r:embed="rId415" cstate="print"/>
            <a:stretch>
              <a:fillRect/>
            </a:stretch>
          </p:blipFill>
          <p:spPr>
            <a:xfrm>
              <a:off x="17021995" y="9898442"/>
              <a:ext cx="439253" cy="361575"/>
            </a:xfrm>
            <a:prstGeom prst="rect">
              <a:avLst/>
            </a:prstGeom>
          </p:spPr>
        </p:pic>
        <p:sp>
          <p:nvSpPr>
            <p:cNvPr id="572" name="object 572"/>
            <p:cNvSpPr/>
            <p:nvPr/>
          </p:nvSpPr>
          <p:spPr>
            <a:xfrm>
              <a:off x="17545749" y="9724526"/>
              <a:ext cx="363220" cy="391795"/>
            </a:xfrm>
            <a:custGeom>
              <a:avLst/>
              <a:gdLst/>
              <a:ahLst/>
              <a:cxnLst/>
              <a:rect l="l" t="t" r="r" b="b"/>
              <a:pathLst>
                <a:path w="363219" h="391795">
                  <a:moveTo>
                    <a:pt x="271719" y="0"/>
                  </a:moveTo>
                  <a:lnTo>
                    <a:pt x="234930" y="37361"/>
                  </a:lnTo>
                  <a:lnTo>
                    <a:pt x="197446" y="74025"/>
                  </a:lnTo>
                  <a:lnTo>
                    <a:pt x="159279" y="109983"/>
                  </a:lnTo>
                  <a:lnTo>
                    <a:pt x="120440" y="145223"/>
                  </a:lnTo>
                  <a:lnTo>
                    <a:pt x="80940" y="179735"/>
                  </a:lnTo>
                  <a:lnTo>
                    <a:pt x="40789" y="213510"/>
                  </a:lnTo>
                  <a:lnTo>
                    <a:pt x="0" y="246536"/>
                  </a:lnTo>
                  <a:lnTo>
                    <a:pt x="115284" y="391721"/>
                  </a:lnTo>
                  <a:lnTo>
                    <a:pt x="152059" y="362013"/>
                  </a:lnTo>
                  <a:lnTo>
                    <a:pt x="188414" y="331681"/>
                  </a:lnTo>
                  <a:lnTo>
                    <a:pt x="224328" y="300742"/>
                  </a:lnTo>
                  <a:lnTo>
                    <a:pt x="259779" y="269216"/>
                  </a:lnTo>
                  <a:lnTo>
                    <a:pt x="294744" y="237120"/>
                  </a:lnTo>
                  <a:lnTo>
                    <a:pt x="329201" y="204475"/>
                  </a:lnTo>
                  <a:lnTo>
                    <a:pt x="363130" y="171298"/>
                  </a:lnTo>
                  <a:lnTo>
                    <a:pt x="321708" y="159021"/>
                  </a:lnTo>
                  <a:lnTo>
                    <a:pt x="288472" y="133393"/>
                  </a:lnTo>
                  <a:lnTo>
                    <a:pt x="266389" y="97503"/>
                  </a:lnTo>
                  <a:lnTo>
                    <a:pt x="258421" y="54443"/>
                  </a:lnTo>
                  <a:lnTo>
                    <a:pt x="259306" y="39878"/>
                  </a:lnTo>
                  <a:lnTo>
                    <a:pt x="261889" y="25886"/>
                  </a:lnTo>
                  <a:lnTo>
                    <a:pt x="266063" y="12561"/>
                  </a:lnTo>
                  <a:lnTo>
                    <a:pt x="271719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3" name="object 573"/>
            <p:cNvPicPr/>
            <p:nvPr/>
          </p:nvPicPr>
          <p:blipFill>
            <a:blip r:embed="rId416" cstate="print"/>
            <a:stretch>
              <a:fillRect/>
            </a:stretch>
          </p:blipFill>
          <p:spPr>
            <a:xfrm>
              <a:off x="17804170" y="9682359"/>
              <a:ext cx="189208" cy="213464"/>
            </a:xfrm>
            <a:prstGeom prst="rect">
              <a:avLst/>
            </a:prstGeom>
          </p:spPr>
        </p:pic>
        <p:pic>
          <p:nvPicPr>
            <p:cNvPr id="574" name="object 574"/>
            <p:cNvPicPr/>
            <p:nvPr/>
          </p:nvPicPr>
          <p:blipFill>
            <a:blip r:embed="rId417" cstate="print"/>
            <a:stretch>
              <a:fillRect/>
            </a:stretch>
          </p:blipFill>
          <p:spPr>
            <a:xfrm>
              <a:off x="17440097" y="9566787"/>
              <a:ext cx="417264" cy="404275"/>
            </a:xfrm>
            <a:prstGeom prst="rect">
              <a:avLst/>
            </a:prstGeom>
          </p:spPr>
        </p:pic>
        <p:sp>
          <p:nvSpPr>
            <p:cNvPr id="575" name="object 575"/>
            <p:cNvSpPr/>
            <p:nvPr/>
          </p:nvSpPr>
          <p:spPr>
            <a:xfrm>
              <a:off x="17928145" y="9260618"/>
              <a:ext cx="408940" cy="463550"/>
            </a:xfrm>
            <a:custGeom>
              <a:avLst/>
              <a:gdLst/>
              <a:ahLst/>
              <a:cxnLst/>
              <a:rect l="l" t="t" r="r" b="b"/>
              <a:pathLst>
                <a:path w="408940" h="463550">
                  <a:moveTo>
                    <a:pt x="251301" y="0"/>
                  </a:moveTo>
                  <a:lnTo>
                    <a:pt x="235961" y="24410"/>
                  </a:lnTo>
                  <a:lnTo>
                    <a:pt x="220307" y="48652"/>
                  </a:lnTo>
                  <a:lnTo>
                    <a:pt x="233360" y="67096"/>
                  </a:lnTo>
                  <a:lnTo>
                    <a:pt x="243055" y="87791"/>
                  </a:lnTo>
                  <a:lnTo>
                    <a:pt x="249020" y="110365"/>
                  </a:lnTo>
                  <a:lnTo>
                    <a:pt x="250882" y="134446"/>
                  </a:lnTo>
                  <a:lnTo>
                    <a:pt x="240383" y="184425"/>
                  </a:lnTo>
                  <a:lnTo>
                    <a:pt x="212755" y="224851"/>
                  </a:lnTo>
                  <a:lnTo>
                    <a:pt x="171913" y="251905"/>
                  </a:lnTo>
                  <a:lnTo>
                    <a:pt x="121776" y="261772"/>
                  </a:lnTo>
                  <a:lnTo>
                    <a:pt x="107936" y="261061"/>
                  </a:lnTo>
                  <a:lnTo>
                    <a:pt x="96135" y="259301"/>
                  </a:lnTo>
                  <a:lnTo>
                    <a:pt x="84747" y="256521"/>
                  </a:lnTo>
                  <a:lnTo>
                    <a:pt x="73819" y="252772"/>
                  </a:lnTo>
                  <a:lnTo>
                    <a:pt x="55674" y="275487"/>
                  </a:lnTo>
                  <a:lnTo>
                    <a:pt x="37341" y="297990"/>
                  </a:lnTo>
                  <a:lnTo>
                    <a:pt x="18793" y="320293"/>
                  </a:lnTo>
                  <a:lnTo>
                    <a:pt x="0" y="342408"/>
                  </a:lnTo>
                  <a:lnTo>
                    <a:pt x="140623" y="463252"/>
                  </a:lnTo>
                  <a:lnTo>
                    <a:pt x="173095" y="424798"/>
                  </a:lnTo>
                  <a:lnTo>
                    <a:pt x="204948" y="385747"/>
                  </a:lnTo>
                  <a:lnTo>
                    <a:pt x="236161" y="346128"/>
                  </a:lnTo>
                  <a:lnTo>
                    <a:pt x="266711" y="305969"/>
                  </a:lnTo>
                  <a:lnTo>
                    <a:pt x="296579" y="265298"/>
                  </a:lnTo>
                  <a:lnTo>
                    <a:pt x="325741" y="224144"/>
                  </a:lnTo>
                  <a:lnTo>
                    <a:pt x="354177" y="182534"/>
                  </a:lnTo>
                  <a:lnTo>
                    <a:pt x="381865" y="140496"/>
                  </a:lnTo>
                  <a:lnTo>
                    <a:pt x="408783" y="98059"/>
                  </a:lnTo>
                  <a:lnTo>
                    <a:pt x="25130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6" name="object 576"/>
            <p:cNvPicPr/>
            <p:nvPr/>
          </p:nvPicPr>
          <p:blipFill>
            <a:blip r:embed="rId418" cstate="print"/>
            <a:stretch>
              <a:fillRect/>
            </a:stretch>
          </p:blipFill>
          <p:spPr>
            <a:xfrm>
              <a:off x="18001964" y="9309271"/>
              <a:ext cx="177062" cy="213119"/>
            </a:xfrm>
            <a:prstGeom prst="rect">
              <a:avLst/>
            </a:prstGeom>
          </p:spPr>
        </p:pic>
        <p:pic>
          <p:nvPicPr>
            <p:cNvPr id="577" name="object 577"/>
            <p:cNvPicPr/>
            <p:nvPr/>
          </p:nvPicPr>
          <p:blipFill>
            <a:blip r:embed="rId419" cstate="print"/>
            <a:stretch>
              <a:fillRect/>
            </a:stretch>
          </p:blipFill>
          <p:spPr>
            <a:xfrm>
              <a:off x="17799249" y="9170841"/>
              <a:ext cx="380197" cy="432185"/>
            </a:xfrm>
            <a:prstGeom prst="rect">
              <a:avLst/>
            </a:prstGeom>
          </p:spPr>
        </p:pic>
        <p:sp>
          <p:nvSpPr>
            <p:cNvPr id="578" name="object 578"/>
            <p:cNvSpPr/>
            <p:nvPr/>
          </p:nvSpPr>
          <p:spPr>
            <a:xfrm>
              <a:off x="18233896" y="8785543"/>
              <a:ext cx="354965" cy="476250"/>
            </a:xfrm>
            <a:custGeom>
              <a:avLst/>
              <a:gdLst/>
              <a:ahLst/>
              <a:cxnLst/>
              <a:rect l="l" t="t" r="r" b="b"/>
              <a:pathLst>
                <a:path w="354965" h="476250">
                  <a:moveTo>
                    <a:pt x="181565" y="0"/>
                  </a:moveTo>
                  <a:lnTo>
                    <a:pt x="163184" y="46795"/>
                  </a:lnTo>
                  <a:lnTo>
                    <a:pt x="143983" y="93179"/>
                  </a:lnTo>
                  <a:lnTo>
                    <a:pt x="123974" y="139141"/>
                  </a:lnTo>
                  <a:lnTo>
                    <a:pt x="103165" y="184668"/>
                  </a:lnTo>
                  <a:lnTo>
                    <a:pt x="81568" y="229746"/>
                  </a:lnTo>
                  <a:lnTo>
                    <a:pt x="76483" y="251153"/>
                  </a:lnTo>
                  <a:lnTo>
                    <a:pt x="68060" y="271284"/>
                  </a:lnTo>
                  <a:lnTo>
                    <a:pt x="56654" y="289808"/>
                  </a:lnTo>
                  <a:lnTo>
                    <a:pt x="42616" y="306393"/>
                  </a:lnTo>
                  <a:lnTo>
                    <a:pt x="32173" y="325904"/>
                  </a:lnTo>
                  <a:lnTo>
                    <a:pt x="21583" y="345320"/>
                  </a:lnTo>
                  <a:lnTo>
                    <a:pt x="10855" y="364640"/>
                  </a:lnTo>
                  <a:lnTo>
                    <a:pt x="0" y="383862"/>
                  </a:lnTo>
                  <a:lnTo>
                    <a:pt x="161146" y="475870"/>
                  </a:lnTo>
                  <a:lnTo>
                    <a:pt x="176105" y="449297"/>
                  </a:lnTo>
                  <a:lnTo>
                    <a:pt x="190818" y="422557"/>
                  </a:lnTo>
                  <a:lnTo>
                    <a:pt x="205276" y="395653"/>
                  </a:lnTo>
                  <a:lnTo>
                    <a:pt x="219469" y="368585"/>
                  </a:lnTo>
                  <a:lnTo>
                    <a:pt x="217665" y="361506"/>
                  </a:lnTo>
                  <a:lnTo>
                    <a:pt x="216341" y="354294"/>
                  </a:lnTo>
                  <a:lnTo>
                    <a:pt x="215508" y="346962"/>
                  </a:lnTo>
                  <a:lnTo>
                    <a:pt x="215176" y="339523"/>
                  </a:lnTo>
                  <a:lnTo>
                    <a:pt x="220243" y="306207"/>
                  </a:lnTo>
                  <a:lnTo>
                    <a:pt x="234744" y="276223"/>
                  </a:lnTo>
                  <a:lnTo>
                    <a:pt x="256921" y="251365"/>
                  </a:lnTo>
                  <a:lnTo>
                    <a:pt x="285017" y="233427"/>
                  </a:lnTo>
                  <a:lnTo>
                    <a:pt x="303470" y="191958"/>
                  </a:lnTo>
                  <a:lnTo>
                    <a:pt x="321286" y="150248"/>
                  </a:lnTo>
                  <a:lnTo>
                    <a:pt x="338453" y="108319"/>
                  </a:lnTo>
                  <a:lnTo>
                    <a:pt x="354963" y="66196"/>
                  </a:lnTo>
                  <a:lnTo>
                    <a:pt x="18156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18276511" y="9015291"/>
              <a:ext cx="39370" cy="76835"/>
            </a:xfrm>
            <a:custGeom>
              <a:avLst/>
              <a:gdLst/>
              <a:ahLst/>
              <a:cxnLst/>
              <a:rect l="l" t="t" r="r" b="b"/>
              <a:pathLst>
                <a:path w="39369" h="76834">
                  <a:moveTo>
                    <a:pt x="38951" y="0"/>
                  </a:moveTo>
                  <a:lnTo>
                    <a:pt x="29449" y="19303"/>
                  </a:lnTo>
                  <a:lnTo>
                    <a:pt x="19789" y="38492"/>
                  </a:lnTo>
                  <a:lnTo>
                    <a:pt x="9973" y="57597"/>
                  </a:lnTo>
                  <a:lnTo>
                    <a:pt x="0" y="76646"/>
                  </a:lnTo>
                  <a:lnTo>
                    <a:pt x="14037" y="60061"/>
                  </a:lnTo>
                  <a:lnTo>
                    <a:pt x="25444" y="41537"/>
                  </a:lnTo>
                  <a:lnTo>
                    <a:pt x="33866" y="21406"/>
                  </a:lnTo>
                  <a:lnTo>
                    <a:pt x="38951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0" name="object 580"/>
            <p:cNvPicPr/>
            <p:nvPr/>
          </p:nvPicPr>
          <p:blipFill>
            <a:blip r:embed="rId420" cstate="print"/>
            <a:stretch>
              <a:fillRect/>
            </a:stretch>
          </p:blipFill>
          <p:spPr>
            <a:xfrm>
              <a:off x="18449072" y="9018971"/>
              <a:ext cx="69840" cy="135158"/>
            </a:xfrm>
            <a:prstGeom prst="rect">
              <a:avLst/>
            </a:prstGeom>
          </p:spPr>
        </p:pic>
        <p:pic>
          <p:nvPicPr>
            <p:cNvPr id="581" name="object 581"/>
            <p:cNvPicPr/>
            <p:nvPr/>
          </p:nvPicPr>
          <p:blipFill>
            <a:blip r:embed="rId421" cstate="print"/>
            <a:stretch>
              <a:fillRect/>
            </a:stretch>
          </p:blipFill>
          <p:spPr>
            <a:xfrm>
              <a:off x="18086360" y="8724949"/>
              <a:ext cx="329099" cy="444457"/>
            </a:xfrm>
            <a:prstGeom prst="rect">
              <a:avLst/>
            </a:prstGeom>
          </p:spPr>
        </p:pic>
        <p:sp>
          <p:nvSpPr>
            <p:cNvPr id="582" name="object 582"/>
            <p:cNvSpPr/>
            <p:nvPr/>
          </p:nvSpPr>
          <p:spPr>
            <a:xfrm>
              <a:off x="18451375" y="8274208"/>
              <a:ext cx="267970" cy="452755"/>
            </a:xfrm>
            <a:custGeom>
              <a:avLst/>
              <a:gdLst/>
              <a:ahLst/>
              <a:cxnLst/>
              <a:rect l="l" t="t" r="r" b="b"/>
              <a:pathLst>
                <a:path w="267969" h="452754">
                  <a:moveTo>
                    <a:pt x="104813" y="0"/>
                  </a:moveTo>
                  <a:lnTo>
                    <a:pt x="95091" y="52739"/>
                  </a:lnTo>
                  <a:lnTo>
                    <a:pt x="84387" y="105131"/>
                  </a:lnTo>
                  <a:lnTo>
                    <a:pt x="72708" y="157165"/>
                  </a:lnTo>
                  <a:lnTo>
                    <a:pt x="60063" y="208829"/>
                  </a:lnTo>
                  <a:lnTo>
                    <a:pt x="46461" y="260111"/>
                  </a:lnTo>
                  <a:lnTo>
                    <a:pt x="31911" y="311000"/>
                  </a:lnTo>
                  <a:lnTo>
                    <a:pt x="16421" y="361485"/>
                  </a:lnTo>
                  <a:lnTo>
                    <a:pt x="0" y="411552"/>
                  </a:lnTo>
                  <a:lnTo>
                    <a:pt x="120729" y="452415"/>
                  </a:lnTo>
                  <a:lnTo>
                    <a:pt x="128045" y="409987"/>
                  </a:lnTo>
                  <a:lnTo>
                    <a:pt x="148398" y="374387"/>
                  </a:lnTo>
                  <a:lnTo>
                    <a:pt x="179392" y="348086"/>
                  </a:lnTo>
                  <a:lnTo>
                    <a:pt x="218632" y="333555"/>
                  </a:lnTo>
                  <a:lnTo>
                    <a:pt x="232195" y="284274"/>
                  </a:lnTo>
                  <a:lnTo>
                    <a:pt x="244914" y="234748"/>
                  </a:lnTo>
                  <a:lnTo>
                    <a:pt x="256769" y="185011"/>
                  </a:lnTo>
                  <a:lnTo>
                    <a:pt x="267740" y="135100"/>
                  </a:lnTo>
                  <a:lnTo>
                    <a:pt x="258557" y="119202"/>
                  </a:lnTo>
                  <a:lnTo>
                    <a:pt x="251759" y="102047"/>
                  </a:lnTo>
                  <a:lnTo>
                    <a:pt x="247611" y="83875"/>
                  </a:lnTo>
                  <a:lnTo>
                    <a:pt x="246379" y="64929"/>
                  </a:lnTo>
                  <a:lnTo>
                    <a:pt x="246964" y="54822"/>
                  </a:lnTo>
                  <a:lnTo>
                    <a:pt x="248382" y="44918"/>
                  </a:lnTo>
                  <a:lnTo>
                    <a:pt x="250605" y="35254"/>
                  </a:lnTo>
                  <a:lnTo>
                    <a:pt x="253604" y="25868"/>
                  </a:lnTo>
                  <a:lnTo>
                    <a:pt x="10481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18697755" y="8300077"/>
              <a:ext cx="41275" cy="109855"/>
            </a:xfrm>
            <a:custGeom>
              <a:avLst/>
              <a:gdLst/>
              <a:ahLst/>
              <a:cxnLst/>
              <a:rect l="l" t="t" r="r" b="b"/>
              <a:pathLst>
                <a:path w="41275" h="109854">
                  <a:moveTo>
                    <a:pt x="7224" y="0"/>
                  </a:moveTo>
                  <a:lnTo>
                    <a:pt x="4225" y="9386"/>
                  </a:lnTo>
                  <a:lnTo>
                    <a:pt x="2002" y="19049"/>
                  </a:lnTo>
                  <a:lnTo>
                    <a:pt x="584" y="28953"/>
                  </a:lnTo>
                  <a:lnTo>
                    <a:pt x="0" y="39061"/>
                  </a:lnTo>
                  <a:lnTo>
                    <a:pt x="1231" y="58007"/>
                  </a:lnTo>
                  <a:lnTo>
                    <a:pt x="5379" y="76178"/>
                  </a:lnTo>
                  <a:lnTo>
                    <a:pt x="12177" y="93334"/>
                  </a:lnTo>
                  <a:lnTo>
                    <a:pt x="21360" y="109232"/>
                  </a:lnTo>
                  <a:lnTo>
                    <a:pt x="26722" y="83450"/>
                  </a:lnTo>
                  <a:lnTo>
                    <a:pt x="31818" y="57642"/>
                  </a:lnTo>
                  <a:lnTo>
                    <a:pt x="36659" y="31804"/>
                  </a:lnTo>
                  <a:lnTo>
                    <a:pt x="41255" y="5931"/>
                  </a:lnTo>
                  <a:lnTo>
                    <a:pt x="7224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4" name="object 584"/>
            <p:cNvPicPr/>
            <p:nvPr/>
          </p:nvPicPr>
          <p:blipFill>
            <a:blip r:embed="rId422" cstate="print"/>
            <a:stretch>
              <a:fillRect/>
            </a:stretch>
          </p:blipFill>
          <p:spPr>
            <a:xfrm>
              <a:off x="18572104" y="8607764"/>
              <a:ext cx="97902" cy="137508"/>
            </a:xfrm>
            <a:prstGeom prst="rect">
              <a:avLst/>
            </a:prstGeom>
          </p:spPr>
        </p:pic>
        <p:pic>
          <p:nvPicPr>
            <p:cNvPr id="585" name="object 585"/>
            <p:cNvPicPr/>
            <p:nvPr/>
          </p:nvPicPr>
          <p:blipFill>
            <a:blip r:embed="rId423" cstate="print"/>
            <a:stretch>
              <a:fillRect/>
            </a:stretch>
          </p:blipFill>
          <p:spPr>
            <a:xfrm>
              <a:off x="18290542" y="8245105"/>
              <a:ext cx="265646" cy="440656"/>
            </a:xfrm>
            <a:prstGeom prst="rect">
              <a:avLst/>
            </a:prstGeom>
          </p:spPr>
        </p:pic>
        <p:sp>
          <p:nvSpPr>
            <p:cNvPr id="586" name="object 586"/>
            <p:cNvSpPr/>
            <p:nvPr/>
          </p:nvSpPr>
          <p:spPr>
            <a:xfrm>
              <a:off x="18572419" y="7741827"/>
              <a:ext cx="210820" cy="452755"/>
            </a:xfrm>
            <a:custGeom>
              <a:avLst/>
              <a:gdLst/>
              <a:ahLst/>
              <a:cxnLst/>
              <a:rect l="l" t="t" r="r" b="b"/>
              <a:pathLst>
                <a:path w="210819" h="452754">
                  <a:moveTo>
                    <a:pt x="210150" y="0"/>
                  </a:moveTo>
                  <a:lnTo>
                    <a:pt x="105965" y="1863"/>
                  </a:lnTo>
                  <a:lnTo>
                    <a:pt x="113618" y="18285"/>
                  </a:lnTo>
                  <a:lnTo>
                    <a:pt x="119211" y="35896"/>
                  </a:lnTo>
                  <a:lnTo>
                    <a:pt x="122604" y="54553"/>
                  </a:lnTo>
                  <a:lnTo>
                    <a:pt x="123661" y="74118"/>
                  </a:lnTo>
                  <a:lnTo>
                    <a:pt x="115807" y="121336"/>
                  </a:lnTo>
                  <a:lnTo>
                    <a:pt x="94525" y="161277"/>
                  </a:lnTo>
                  <a:lnTo>
                    <a:pt x="62053" y="191785"/>
                  </a:lnTo>
                  <a:lnTo>
                    <a:pt x="20627" y="210705"/>
                  </a:lnTo>
                  <a:lnTo>
                    <a:pt x="17036" y="265321"/>
                  </a:lnTo>
                  <a:lnTo>
                    <a:pt x="12394" y="319625"/>
                  </a:lnTo>
                  <a:lnTo>
                    <a:pt x="6712" y="373628"/>
                  </a:lnTo>
                  <a:lnTo>
                    <a:pt x="0" y="427343"/>
                  </a:lnTo>
                  <a:lnTo>
                    <a:pt x="183868" y="452153"/>
                  </a:lnTo>
                  <a:lnTo>
                    <a:pt x="190131" y="402732"/>
                  </a:lnTo>
                  <a:lnTo>
                    <a:pt x="195566" y="353080"/>
                  </a:lnTo>
                  <a:lnTo>
                    <a:pt x="200172" y="303239"/>
                  </a:lnTo>
                  <a:lnTo>
                    <a:pt x="203946" y="253255"/>
                  </a:lnTo>
                  <a:lnTo>
                    <a:pt x="206886" y="203171"/>
                  </a:lnTo>
                  <a:lnTo>
                    <a:pt x="208989" y="153032"/>
                  </a:lnTo>
                  <a:lnTo>
                    <a:pt x="210252" y="102881"/>
                  </a:lnTo>
                  <a:lnTo>
                    <a:pt x="210674" y="52762"/>
                  </a:lnTo>
                  <a:lnTo>
                    <a:pt x="210530" y="26351"/>
                  </a:lnTo>
                  <a:lnTo>
                    <a:pt x="210150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7" name="object 587"/>
            <p:cNvPicPr/>
            <p:nvPr/>
          </p:nvPicPr>
          <p:blipFill>
            <a:blip r:embed="rId424" cstate="print"/>
            <a:stretch>
              <a:fillRect/>
            </a:stretch>
          </p:blipFill>
          <p:spPr>
            <a:xfrm>
              <a:off x="18593046" y="7743690"/>
              <a:ext cx="103033" cy="208841"/>
            </a:xfrm>
            <a:prstGeom prst="rect">
              <a:avLst/>
            </a:prstGeom>
          </p:spPr>
        </p:pic>
        <p:pic>
          <p:nvPicPr>
            <p:cNvPr id="588" name="object 588"/>
            <p:cNvPicPr/>
            <p:nvPr/>
          </p:nvPicPr>
          <p:blipFill>
            <a:blip r:embed="rId425" cstate="print"/>
            <a:stretch>
              <a:fillRect/>
            </a:stretch>
          </p:blipFill>
          <p:spPr>
            <a:xfrm>
              <a:off x="18404151" y="7745141"/>
              <a:ext cx="193292" cy="424028"/>
            </a:xfrm>
            <a:prstGeom prst="rect">
              <a:avLst/>
            </a:prstGeom>
          </p:spPr>
        </p:pic>
        <p:sp>
          <p:nvSpPr>
            <p:cNvPr id="589" name="object 589"/>
            <p:cNvSpPr/>
            <p:nvPr/>
          </p:nvSpPr>
          <p:spPr>
            <a:xfrm>
              <a:off x="18537446" y="7179592"/>
              <a:ext cx="241300" cy="459740"/>
            </a:xfrm>
            <a:custGeom>
              <a:avLst/>
              <a:gdLst/>
              <a:ahLst/>
              <a:cxnLst/>
              <a:rect l="l" t="t" r="r" b="b"/>
              <a:pathLst>
                <a:path w="241300" h="459740">
                  <a:moveTo>
                    <a:pt x="47747" y="352570"/>
                  </a:moveTo>
                  <a:lnTo>
                    <a:pt x="50190" y="379979"/>
                  </a:lnTo>
                  <a:lnTo>
                    <a:pt x="52236" y="405803"/>
                  </a:lnTo>
                  <a:lnTo>
                    <a:pt x="54093" y="432537"/>
                  </a:lnTo>
                  <a:lnTo>
                    <a:pt x="55705" y="459326"/>
                  </a:lnTo>
                  <a:lnTo>
                    <a:pt x="241039" y="449080"/>
                  </a:lnTo>
                  <a:lnTo>
                    <a:pt x="239686" y="426196"/>
                  </a:lnTo>
                  <a:lnTo>
                    <a:pt x="238147" y="403314"/>
                  </a:lnTo>
                  <a:lnTo>
                    <a:pt x="237146" y="389977"/>
                  </a:lnTo>
                  <a:lnTo>
                    <a:pt x="143765" y="389977"/>
                  </a:lnTo>
                  <a:lnTo>
                    <a:pt x="116496" y="387385"/>
                  </a:lnTo>
                  <a:lnTo>
                    <a:pt x="91083" y="379979"/>
                  </a:lnTo>
                  <a:lnTo>
                    <a:pt x="68006" y="368220"/>
                  </a:lnTo>
                  <a:lnTo>
                    <a:pt x="47747" y="352570"/>
                  </a:lnTo>
                  <a:close/>
                </a:path>
                <a:path w="241300" h="459740">
                  <a:moveTo>
                    <a:pt x="234547" y="357565"/>
                  </a:moveTo>
                  <a:lnTo>
                    <a:pt x="214977" y="371197"/>
                  </a:lnTo>
                  <a:lnTo>
                    <a:pt x="193109" y="381386"/>
                  </a:lnTo>
                  <a:lnTo>
                    <a:pt x="169317" y="387769"/>
                  </a:lnTo>
                  <a:lnTo>
                    <a:pt x="143974" y="389977"/>
                  </a:lnTo>
                  <a:lnTo>
                    <a:pt x="237146" y="389977"/>
                  </a:lnTo>
                  <a:lnTo>
                    <a:pt x="236324" y="379141"/>
                  </a:lnTo>
                  <a:lnTo>
                    <a:pt x="234547" y="357565"/>
                  </a:lnTo>
                  <a:close/>
                </a:path>
                <a:path w="241300" h="459740">
                  <a:moveTo>
                    <a:pt x="181669" y="0"/>
                  </a:moveTo>
                  <a:lnTo>
                    <a:pt x="0" y="38323"/>
                  </a:lnTo>
                  <a:lnTo>
                    <a:pt x="6869" y="71768"/>
                  </a:lnTo>
                  <a:lnTo>
                    <a:pt x="13337" y="105353"/>
                  </a:lnTo>
                  <a:lnTo>
                    <a:pt x="19392" y="139080"/>
                  </a:lnTo>
                  <a:lnTo>
                    <a:pt x="25025" y="172952"/>
                  </a:lnTo>
                  <a:lnTo>
                    <a:pt x="47150" y="146324"/>
                  </a:lnTo>
                  <a:lnTo>
                    <a:pt x="75194" y="125910"/>
                  </a:lnTo>
                  <a:lnTo>
                    <a:pt x="107969" y="112835"/>
                  </a:lnTo>
                  <a:lnTo>
                    <a:pt x="144288" y="108227"/>
                  </a:lnTo>
                  <a:lnTo>
                    <a:pt x="202306" y="108227"/>
                  </a:lnTo>
                  <a:lnTo>
                    <a:pt x="199339" y="91009"/>
                  </a:lnTo>
                  <a:lnTo>
                    <a:pt x="193763" y="60568"/>
                  </a:lnTo>
                  <a:lnTo>
                    <a:pt x="187873" y="30227"/>
                  </a:lnTo>
                  <a:lnTo>
                    <a:pt x="181669" y="0"/>
                  </a:lnTo>
                  <a:close/>
                </a:path>
                <a:path w="241300" h="459740">
                  <a:moveTo>
                    <a:pt x="202306" y="108227"/>
                  </a:moveTo>
                  <a:lnTo>
                    <a:pt x="145231" y="108227"/>
                  </a:lnTo>
                  <a:lnTo>
                    <a:pt x="147115" y="108248"/>
                  </a:lnTo>
                  <a:lnTo>
                    <a:pt x="162355" y="109337"/>
                  </a:lnTo>
                  <a:lnTo>
                    <a:pt x="177075" y="111971"/>
                  </a:lnTo>
                  <a:lnTo>
                    <a:pt x="191186" y="116066"/>
                  </a:lnTo>
                  <a:lnTo>
                    <a:pt x="204601" y="121540"/>
                  </a:lnTo>
                  <a:lnTo>
                    <a:pt x="202306" y="108227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18562471" y="7287820"/>
              <a:ext cx="209550" cy="281940"/>
            </a:xfrm>
            <a:custGeom>
              <a:avLst/>
              <a:gdLst/>
              <a:ahLst/>
              <a:cxnLst/>
              <a:rect l="l" t="t" r="r" b="b"/>
              <a:pathLst>
                <a:path w="209550" h="281940">
                  <a:moveTo>
                    <a:pt x="122090" y="20"/>
                  </a:moveTo>
                  <a:lnTo>
                    <a:pt x="82944" y="4608"/>
                  </a:lnTo>
                  <a:lnTo>
                    <a:pt x="22124" y="38097"/>
                  </a:lnTo>
                  <a:lnTo>
                    <a:pt x="0" y="64725"/>
                  </a:lnTo>
                  <a:lnTo>
                    <a:pt x="6730" y="109301"/>
                  </a:lnTo>
                  <a:lnTo>
                    <a:pt x="12774" y="154083"/>
                  </a:lnTo>
                  <a:lnTo>
                    <a:pt x="18111" y="199089"/>
                  </a:lnTo>
                  <a:lnTo>
                    <a:pt x="22721" y="244343"/>
                  </a:lnTo>
                  <a:lnTo>
                    <a:pt x="42981" y="259993"/>
                  </a:lnTo>
                  <a:lnTo>
                    <a:pt x="66058" y="271752"/>
                  </a:lnTo>
                  <a:lnTo>
                    <a:pt x="91471" y="279158"/>
                  </a:lnTo>
                  <a:lnTo>
                    <a:pt x="118949" y="281750"/>
                  </a:lnTo>
                  <a:lnTo>
                    <a:pt x="144292" y="279541"/>
                  </a:lnTo>
                  <a:lnTo>
                    <a:pt x="168083" y="273159"/>
                  </a:lnTo>
                  <a:lnTo>
                    <a:pt x="189951" y="262969"/>
                  </a:lnTo>
                  <a:lnTo>
                    <a:pt x="209522" y="249337"/>
                  </a:lnTo>
                  <a:lnTo>
                    <a:pt x="205050" y="201928"/>
                  </a:lnTo>
                  <a:lnTo>
                    <a:pt x="199810" y="154594"/>
                  </a:lnTo>
                  <a:lnTo>
                    <a:pt x="193811" y="107363"/>
                  </a:lnTo>
                  <a:lnTo>
                    <a:pt x="187062" y="60261"/>
                  </a:lnTo>
                  <a:lnTo>
                    <a:pt x="179575" y="13313"/>
                  </a:lnTo>
                  <a:lnTo>
                    <a:pt x="137330" y="1110"/>
                  </a:lnTo>
                  <a:lnTo>
                    <a:pt x="122090" y="2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1" name="object 591"/>
            <p:cNvPicPr/>
            <p:nvPr/>
          </p:nvPicPr>
          <p:blipFill>
            <a:blip r:embed="rId426" cstate="print"/>
            <a:stretch>
              <a:fillRect/>
            </a:stretch>
          </p:blipFill>
          <p:spPr>
            <a:xfrm>
              <a:off x="18371377" y="7217916"/>
              <a:ext cx="221773" cy="430369"/>
            </a:xfrm>
            <a:prstGeom prst="rect">
              <a:avLst/>
            </a:prstGeom>
          </p:spPr>
        </p:pic>
        <p:sp>
          <p:nvSpPr>
            <p:cNvPr id="592" name="object 592"/>
            <p:cNvSpPr/>
            <p:nvPr/>
          </p:nvSpPr>
          <p:spPr>
            <a:xfrm>
              <a:off x="18378393" y="6645656"/>
              <a:ext cx="302895" cy="469265"/>
            </a:xfrm>
            <a:custGeom>
              <a:avLst/>
              <a:gdLst/>
              <a:ahLst/>
              <a:cxnLst/>
              <a:rect l="l" t="t" r="r" b="b"/>
              <a:pathLst>
                <a:path w="302894" h="469265">
                  <a:moveTo>
                    <a:pt x="155283" y="0"/>
                  </a:moveTo>
                  <a:lnTo>
                    <a:pt x="0" y="65851"/>
                  </a:lnTo>
                  <a:lnTo>
                    <a:pt x="4440" y="76425"/>
                  </a:lnTo>
                  <a:lnTo>
                    <a:pt x="17486" y="108227"/>
                  </a:lnTo>
                  <a:lnTo>
                    <a:pt x="45967" y="105467"/>
                  </a:lnTo>
                  <a:lnTo>
                    <a:pt x="92893" y="113191"/>
                  </a:lnTo>
                  <a:lnTo>
                    <a:pt x="134140" y="134638"/>
                  </a:lnTo>
                  <a:lnTo>
                    <a:pt x="167044" y="167221"/>
                  </a:lnTo>
                  <a:lnTo>
                    <a:pt x="188940" y="208355"/>
                  </a:lnTo>
                  <a:lnTo>
                    <a:pt x="197166" y="255452"/>
                  </a:lnTo>
                  <a:lnTo>
                    <a:pt x="191368" y="297665"/>
                  </a:lnTo>
                  <a:lnTo>
                    <a:pt x="174418" y="335606"/>
                  </a:lnTo>
                  <a:lnTo>
                    <a:pt x="148163" y="367419"/>
                  </a:lnTo>
                  <a:lnTo>
                    <a:pt x="114446" y="391249"/>
                  </a:lnTo>
                  <a:lnTo>
                    <a:pt x="119806" y="410535"/>
                  </a:lnTo>
                  <a:lnTo>
                    <a:pt x="125048" y="429886"/>
                  </a:lnTo>
                  <a:lnTo>
                    <a:pt x="130172" y="449292"/>
                  </a:lnTo>
                  <a:lnTo>
                    <a:pt x="135179" y="468739"/>
                  </a:lnTo>
                  <a:lnTo>
                    <a:pt x="302608" y="426589"/>
                  </a:lnTo>
                  <a:lnTo>
                    <a:pt x="299593" y="415821"/>
                  </a:lnTo>
                  <a:lnTo>
                    <a:pt x="297490" y="404742"/>
                  </a:lnTo>
                  <a:lnTo>
                    <a:pt x="296350" y="393395"/>
                  </a:lnTo>
                  <a:lnTo>
                    <a:pt x="296221" y="381820"/>
                  </a:lnTo>
                  <a:lnTo>
                    <a:pt x="296430" y="374580"/>
                  </a:lnTo>
                  <a:lnTo>
                    <a:pt x="297163" y="367486"/>
                  </a:lnTo>
                  <a:lnTo>
                    <a:pt x="298524" y="360570"/>
                  </a:lnTo>
                  <a:lnTo>
                    <a:pt x="283622" y="308314"/>
                  </a:lnTo>
                  <a:lnTo>
                    <a:pt x="267734" y="256292"/>
                  </a:lnTo>
                  <a:lnTo>
                    <a:pt x="250875" y="204546"/>
                  </a:lnTo>
                  <a:lnTo>
                    <a:pt x="233060" y="153116"/>
                  </a:lnTo>
                  <a:lnTo>
                    <a:pt x="214304" y="102045"/>
                  </a:lnTo>
                  <a:lnTo>
                    <a:pt x="194621" y="51374"/>
                  </a:lnTo>
                  <a:lnTo>
                    <a:pt x="174026" y="1146"/>
                  </a:lnTo>
                  <a:lnTo>
                    <a:pt x="165649" y="1005"/>
                  </a:lnTo>
                  <a:lnTo>
                    <a:pt x="160413" y="633"/>
                  </a:lnTo>
                  <a:lnTo>
                    <a:pt x="15528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18395874" y="6639083"/>
              <a:ext cx="297815" cy="433705"/>
            </a:xfrm>
            <a:custGeom>
              <a:avLst/>
              <a:gdLst/>
              <a:ahLst/>
              <a:cxnLst/>
              <a:rect l="l" t="t" r="r" b="b"/>
              <a:pathLst>
                <a:path w="297815" h="433704">
                  <a:moveTo>
                    <a:pt x="156540" y="7721"/>
                  </a:moveTo>
                  <a:lnTo>
                    <a:pt x="154444" y="2578"/>
                  </a:lnTo>
                  <a:lnTo>
                    <a:pt x="153289" y="0"/>
                  </a:lnTo>
                  <a:lnTo>
                    <a:pt x="137795" y="6578"/>
                  </a:lnTo>
                  <a:lnTo>
                    <a:pt x="142925" y="7213"/>
                  </a:lnTo>
                  <a:lnTo>
                    <a:pt x="148158" y="7581"/>
                  </a:lnTo>
                  <a:lnTo>
                    <a:pt x="156540" y="7721"/>
                  </a:lnTo>
                  <a:close/>
                </a:path>
                <a:path w="297815" h="433704">
                  <a:moveTo>
                    <a:pt x="179679" y="262026"/>
                  </a:moveTo>
                  <a:lnTo>
                    <a:pt x="171450" y="214934"/>
                  </a:lnTo>
                  <a:lnTo>
                    <a:pt x="149555" y="173799"/>
                  </a:lnTo>
                  <a:lnTo>
                    <a:pt x="116649" y="141211"/>
                  </a:lnTo>
                  <a:lnTo>
                    <a:pt x="75412" y="119773"/>
                  </a:lnTo>
                  <a:lnTo>
                    <a:pt x="28486" y="112052"/>
                  </a:lnTo>
                  <a:lnTo>
                    <a:pt x="19011" y="112356"/>
                  </a:lnTo>
                  <a:lnTo>
                    <a:pt x="12598" y="112890"/>
                  </a:lnTo>
                  <a:lnTo>
                    <a:pt x="6261" y="113715"/>
                  </a:lnTo>
                  <a:lnTo>
                    <a:pt x="0" y="114808"/>
                  </a:lnTo>
                  <a:lnTo>
                    <a:pt x="18186" y="161010"/>
                  </a:lnTo>
                  <a:lnTo>
                    <a:pt x="35585" y="207606"/>
                  </a:lnTo>
                  <a:lnTo>
                    <a:pt x="52171" y="254596"/>
                  </a:lnTo>
                  <a:lnTo>
                    <a:pt x="67932" y="301955"/>
                  </a:lnTo>
                  <a:lnTo>
                    <a:pt x="82867" y="349707"/>
                  </a:lnTo>
                  <a:lnTo>
                    <a:pt x="96964" y="397827"/>
                  </a:lnTo>
                  <a:lnTo>
                    <a:pt x="130670" y="374002"/>
                  </a:lnTo>
                  <a:lnTo>
                    <a:pt x="156933" y="342188"/>
                  </a:lnTo>
                  <a:lnTo>
                    <a:pt x="173875" y="304241"/>
                  </a:lnTo>
                  <a:lnTo>
                    <a:pt x="179679" y="262026"/>
                  </a:lnTo>
                  <a:close/>
                </a:path>
                <a:path w="297815" h="433704">
                  <a:moveTo>
                    <a:pt x="297688" y="430022"/>
                  </a:moveTo>
                  <a:lnTo>
                    <a:pt x="289521" y="398551"/>
                  </a:lnTo>
                  <a:lnTo>
                    <a:pt x="281038" y="367144"/>
                  </a:lnTo>
                  <a:lnTo>
                    <a:pt x="279679" y="374065"/>
                  </a:lnTo>
                  <a:lnTo>
                    <a:pt x="278942" y="381165"/>
                  </a:lnTo>
                  <a:lnTo>
                    <a:pt x="278739" y="388404"/>
                  </a:lnTo>
                  <a:lnTo>
                    <a:pt x="278866" y="399973"/>
                  </a:lnTo>
                  <a:lnTo>
                    <a:pt x="280009" y="411327"/>
                  </a:lnTo>
                  <a:lnTo>
                    <a:pt x="282105" y="422402"/>
                  </a:lnTo>
                  <a:lnTo>
                    <a:pt x="285115" y="433171"/>
                  </a:lnTo>
                  <a:lnTo>
                    <a:pt x="297688" y="430022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4" name="object 594"/>
            <p:cNvPicPr/>
            <p:nvPr/>
          </p:nvPicPr>
          <p:blipFill>
            <a:blip r:embed="rId427" cstate="print"/>
            <a:stretch>
              <a:fillRect/>
            </a:stretch>
          </p:blipFill>
          <p:spPr>
            <a:xfrm>
              <a:off x="18221958" y="6711507"/>
              <a:ext cx="291614" cy="444342"/>
            </a:xfrm>
            <a:prstGeom prst="rect">
              <a:avLst/>
            </a:prstGeom>
          </p:spPr>
        </p:pic>
        <p:sp>
          <p:nvSpPr>
            <p:cNvPr id="595" name="object 595"/>
            <p:cNvSpPr/>
            <p:nvPr/>
          </p:nvSpPr>
          <p:spPr>
            <a:xfrm>
              <a:off x="18158610" y="6141132"/>
              <a:ext cx="283845" cy="473709"/>
            </a:xfrm>
            <a:custGeom>
              <a:avLst/>
              <a:gdLst/>
              <a:ahLst/>
              <a:cxnLst/>
              <a:rect l="l" t="t" r="r" b="b"/>
              <a:pathLst>
                <a:path w="283844" h="473709">
                  <a:moveTo>
                    <a:pt x="120415" y="0"/>
                  </a:moveTo>
                  <a:lnTo>
                    <a:pt x="0" y="81170"/>
                  </a:lnTo>
                  <a:lnTo>
                    <a:pt x="48348" y="89557"/>
                  </a:lnTo>
                  <a:lnTo>
                    <a:pt x="89701" y="111124"/>
                  </a:lnTo>
                  <a:lnTo>
                    <a:pt x="121936" y="143797"/>
                  </a:lnTo>
                  <a:lnTo>
                    <a:pt x="142933" y="185502"/>
                  </a:lnTo>
                  <a:lnTo>
                    <a:pt x="150571" y="234165"/>
                  </a:lnTo>
                  <a:lnTo>
                    <a:pt x="147902" y="264776"/>
                  </a:lnTo>
                  <a:lnTo>
                    <a:pt x="139904" y="293126"/>
                  </a:lnTo>
                  <a:lnTo>
                    <a:pt x="127056" y="318734"/>
                  </a:lnTo>
                  <a:lnTo>
                    <a:pt x="109839" y="341120"/>
                  </a:lnTo>
                  <a:lnTo>
                    <a:pt x="127119" y="373756"/>
                  </a:lnTo>
                  <a:lnTo>
                    <a:pt x="143948" y="406650"/>
                  </a:lnTo>
                  <a:lnTo>
                    <a:pt x="160345" y="439792"/>
                  </a:lnTo>
                  <a:lnTo>
                    <a:pt x="176329" y="473174"/>
                  </a:lnTo>
                  <a:lnTo>
                    <a:pt x="267949" y="430086"/>
                  </a:lnTo>
                  <a:lnTo>
                    <a:pt x="261256" y="414723"/>
                  </a:lnTo>
                  <a:lnTo>
                    <a:pt x="256340" y="398384"/>
                  </a:lnTo>
                  <a:lnTo>
                    <a:pt x="253328" y="381187"/>
                  </a:lnTo>
                  <a:lnTo>
                    <a:pt x="252348" y="363250"/>
                  </a:lnTo>
                  <a:lnTo>
                    <a:pt x="254532" y="337814"/>
                  </a:lnTo>
                  <a:lnTo>
                    <a:pt x="260711" y="314081"/>
                  </a:lnTo>
                  <a:lnTo>
                    <a:pt x="270562" y="292365"/>
                  </a:lnTo>
                  <a:lnTo>
                    <a:pt x="283760" y="272981"/>
                  </a:lnTo>
                  <a:lnTo>
                    <a:pt x="258572" y="226292"/>
                  </a:lnTo>
                  <a:lnTo>
                    <a:pt x="232546" y="180035"/>
                  </a:lnTo>
                  <a:lnTo>
                    <a:pt x="205700" y="134244"/>
                  </a:lnTo>
                  <a:lnTo>
                    <a:pt x="178051" y="88952"/>
                  </a:lnTo>
                  <a:lnTo>
                    <a:pt x="149617" y="44193"/>
                  </a:lnTo>
                  <a:lnTo>
                    <a:pt x="12041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18125206" y="6222302"/>
              <a:ext cx="184150" cy="260350"/>
            </a:xfrm>
            <a:custGeom>
              <a:avLst/>
              <a:gdLst/>
              <a:ahLst/>
              <a:cxnLst/>
              <a:rect l="l" t="t" r="r" b="b"/>
              <a:pathLst>
                <a:path w="184150" h="260350">
                  <a:moveTo>
                    <a:pt x="33402" y="0"/>
                  </a:moveTo>
                  <a:lnTo>
                    <a:pt x="0" y="22475"/>
                  </a:lnTo>
                  <a:lnTo>
                    <a:pt x="30507" y="68722"/>
                  </a:lnTo>
                  <a:lnTo>
                    <a:pt x="60086" y="115599"/>
                  </a:lnTo>
                  <a:lnTo>
                    <a:pt x="88734" y="163101"/>
                  </a:lnTo>
                  <a:lnTo>
                    <a:pt x="116452" y="211220"/>
                  </a:lnTo>
                  <a:lnTo>
                    <a:pt x="143241" y="259950"/>
                  </a:lnTo>
                  <a:lnTo>
                    <a:pt x="160458" y="237564"/>
                  </a:lnTo>
                  <a:lnTo>
                    <a:pt x="173306" y="211956"/>
                  </a:lnTo>
                  <a:lnTo>
                    <a:pt x="181305" y="183606"/>
                  </a:lnTo>
                  <a:lnTo>
                    <a:pt x="183973" y="152995"/>
                  </a:lnTo>
                  <a:lnTo>
                    <a:pt x="176335" y="104332"/>
                  </a:lnTo>
                  <a:lnTo>
                    <a:pt x="155338" y="62627"/>
                  </a:lnTo>
                  <a:lnTo>
                    <a:pt x="123103" y="29954"/>
                  </a:lnTo>
                  <a:lnTo>
                    <a:pt x="81750" y="8387"/>
                  </a:lnTo>
                  <a:lnTo>
                    <a:pt x="33402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7" name="object 597"/>
            <p:cNvPicPr/>
            <p:nvPr/>
          </p:nvPicPr>
          <p:blipFill>
            <a:blip r:embed="rId428" cstate="print"/>
            <a:stretch>
              <a:fillRect/>
            </a:stretch>
          </p:blipFill>
          <p:spPr>
            <a:xfrm>
              <a:off x="18410958" y="6414113"/>
              <a:ext cx="91829" cy="157105"/>
            </a:xfrm>
            <a:prstGeom prst="rect">
              <a:avLst/>
            </a:prstGeom>
          </p:spPr>
        </p:pic>
        <p:pic>
          <p:nvPicPr>
            <p:cNvPr id="598" name="object 598"/>
            <p:cNvPicPr/>
            <p:nvPr/>
          </p:nvPicPr>
          <p:blipFill>
            <a:blip r:embed="rId429" cstate="print"/>
            <a:stretch>
              <a:fillRect/>
            </a:stretch>
          </p:blipFill>
          <p:spPr>
            <a:xfrm>
              <a:off x="17984374" y="6244778"/>
              <a:ext cx="350565" cy="441803"/>
            </a:xfrm>
            <a:prstGeom prst="rect">
              <a:avLst/>
            </a:prstGeom>
          </p:spPr>
        </p:pic>
        <p:sp>
          <p:nvSpPr>
            <p:cNvPr id="599" name="object 599"/>
            <p:cNvSpPr/>
            <p:nvPr/>
          </p:nvSpPr>
          <p:spPr>
            <a:xfrm>
              <a:off x="17913381" y="5703910"/>
              <a:ext cx="256540" cy="454025"/>
            </a:xfrm>
            <a:custGeom>
              <a:avLst/>
              <a:gdLst/>
              <a:ahLst/>
              <a:cxnLst/>
              <a:rect l="l" t="t" r="r" b="b"/>
              <a:pathLst>
                <a:path w="256540" h="454025">
                  <a:moveTo>
                    <a:pt x="123556" y="124970"/>
                  </a:moveTo>
                  <a:lnTo>
                    <a:pt x="124991" y="132940"/>
                  </a:lnTo>
                  <a:lnTo>
                    <a:pt x="126004" y="141062"/>
                  </a:lnTo>
                  <a:lnTo>
                    <a:pt x="126604" y="149332"/>
                  </a:lnTo>
                  <a:lnTo>
                    <a:pt x="126802" y="157743"/>
                  </a:lnTo>
                  <a:lnTo>
                    <a:pt x="119898" y="205144"/>
                  </a:lnTo>
                  <a:lnTo>
                    <a:pt x="100311" y="246105"/>
                  </a:lnTo>
                  <a:lnTo>
                    <a:pt x="69965" y="278721"/>
                  </a:lnTo>
                  <a:lnTo>
                    <a:pt x="30784" y="301090"/>
                  </a:lnTo>
                  <a:lnTo>
                    <a:pt x="61740" y="338451"/>
                  </a:lnTo>
                  <a:lnTo>
                    <a:pt x="92078" y="376378"/>
                  </a:lnTo>
                  <a:lnTo>
                    <a:pt x="121768" y="414835"/>
                  </a:lnTo>
                  <a:lnTo>
                    <a:pt x="150780" y="453787"/>
                  </a:lnTo>
                  <a:lnTo>
                    <a:pt x="256117" y="376747"/>
                  </a:lnTo>
                  <a:lnTo>
                    <a:pt x="242633" y="356214"/>
                  </a:lnTo>
                  <a:lnTo>
                    <a:pt x="232741" y="333360"/>
                  </a:lnTo>
                  <a:lnTo>
                    <a:pt x="226815" y="308574"/>
                  </a:lnTo>
                  <a:lnTo>
                    <a:pt x="225228" y="282242"/>
                  </a:lnTo>
                  <a:lnTo>
                    <a:pt x="225677" y="274245"/>
                  </a:lnTo>
                  <a:lnTo>
                    <a:pt x="226537" y="266366"/>
                  </a:lnTo>
                  <a:lnTo>
                    <a:pt x="227790" y="258624"/>
                  </a:lnTo>
                  <a:lnTo>
                    <a:pt x="229417" y="251039"/>
                  </a:lnTo>
                  <a:lnTo>
                    <a:pt x="203643" y="219001"/>
                  </a:lnTo>
                  <a:lnTo>
                    <a:pt x="177389" y="187297"/>
                  </a:lnTo>
                  <a:lnTo>
                    <a:pt x="150684" y="155947"/>
                  </a:lnTo>
                  <a:lnTo>
                    <a:pt x="123556" y="124970"/>
                  </a:lnTo>
                  <a:close/>
                </a:path>
                <a:path w="256540" h="454025">
                  <a:moveTo>
                    <a:pt x="6073" y="0"/>
                  </a:moveTo>
                  <a:lnTo>
                    <a:pt x="0" y="6073"/>
                  </a:lnTo>
                  <a:lnTo>
                    <a:pt x="5340" y="6910"/>
                  </a:lnTo>
                  <a:lnTo>
                    <a:pt x="10470" y="8062"/>
                  </a:lnTo>
                  <a:lnTo>
                    <a:pt x="15496" y="9476"/>
                  </a:lnTo>
                  <a:lnTo>
                    <a:pt x="12355" y="6282"/>
                  </a:lnTo>
                  <a:lnTo>
                    <a:pt x="607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17788149" y="5709983"/>
              <a:ext cx="252095" cy="295275"/>
            </a:xfrm>
            <a:custGeom>
              <a:avLst/>
              <a:gdLst/>
              <a:ahLst/>
              <a:cxnLst/>
              <a:rect l="l" t="t" r="r" b="b"/>
              <a:pathLst>
                <a:path w="252094" h="295275">
                  <a:moveTo>
                    <a:pt x="125231" y="0"/>
                  </a:moveTo>
                  <a:lnTo>
                    <a:pt x="0" y="124760"/>
                  </a:lnTo>
                  <a:lnTo>
                    <a:pt x="32329" y="157776"/>
                  </a:lnTo>
                  <a:lnTo>
                    <a:pt x="64100" y="191302"/>
                  </a:lnTo>
                  <a:lnTo>
                    <a:pt x="95308" y="225346"/>
                  </a:lnTo>
                  <a:lnTo>
                    <a:pt x="125948" y="259915"/>
                  </a:lnTo>
                  <a:lnTo>
                    <a:pt x="156016" y="295017"/>
                  </a:lnTo>
                  <a:lnTo>
                    <a:pt x="195196" y="272648"/>
                  </a:lnTo>
                  <a:lnTo>
                    <a:pt x="225542" y="240031"/>
                  </a:lnTo>
                  <a:lnTo>
                    <a:pt x="245129" y="199071"/>
                  </a:lnTo>
                  <a:lnTo>
                    <a:pt x="252034" y="151670"/>
                  </a:lnTo>
                  <a:lnTo>
                    <a:pt x="251836" y="143258"/>
                  </a:lnTo>
                  <a:lnTo>
                    <a:pt x="222347" y="89439"/>
                  </a:lnTo>
                  <a:lnTo>
                    <a:pt x="195504" y="60364"/>
                  </a:lnTo>
                  <a:lnTo>
                    <a:pt x="168288" y="31682"/>
                  </a:lnTo>
                  <a:lnTo>
                    <a:pt x="140728" y="3403"/>
                  </a:lnTo>
                  <a:lnTo>
                    <a:pt x="130571" y="837"/>
                  </a:lnTo>
                  <a:lnTo>
                    <a:pt x="125231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1" name="object 601"/>
            <p:cNvPicPr/>
            <p:nvPr/>
          </p:nvPicPr>
          <p:blipFill>
            <a:blip r:embed="rId430" cstate="print"/>
            <a:stretch>
              <a:fillRect/>
            </a:stretch>
          </p:blipFill>
          <p:spPr>
            <a:xfrm>
              <a:off x="18138610" y="5954949"/>
              <a:ext cx="75285" cy="125708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7667734" y="5834743"/>
              <a:ext cx="396427" cy="423186"/>
            </a:xfrm>
            <a:prstGeom prst="rect">
              <a:avLst/>
            </a:prstGeom>
          </p:spPr>
        </p:pic>
        <p:sp>
          <p:nvSpPr>
            <p:cNvPr id="603" name="object 603"/>
            <p:cNvSpPr/>
            <p:nvPr/>
          </p:nvSpPr>
          <p:spPr>
            <a:xfrm>
              <a:off x="17379785" y="5350256"/>
              <a:ext cx="458470" cy="410845"/>
            </a:xfrm>
            <a:custGeom>
              <a:avLst/>
              <a:gdLst/>
              <a:ahLst/>
              <a:cxnLst/>
              <a:rect l="l" t="t" r="r" b="b"/>
              <a:pathLst>
                <a:path w="458469" h="410845">
                  <a:moveTo>
                    <a:pt x="99054" y="0"/>
                  </a:moveTo>
                  <a:lnTo>
                    <a:pt x="0" y="145754"/>
                  </a:lnTo>
                  <a:lnTo>
                    <a:pt x="26677" y="164129"/>
                  </a:lnTo>
                  <a:lnTo>
                    <a:pt x="53139" y="182808"/>
                  </a:lnTo>
                  <a:lnTo>
                    <a:pt x="79366" y="201782"/>
                  </a:lnTo>
                  <a:lnTo>
                    <a:pt x="105337" y="221040"/>
                  </a:lnTo>
                  <a:lnTo>
                    <a:pt x="110258" y="220569"/>
                  </a:lnTo>
                  <a:lnTo>
                    <a:pt x="115284" y="220307"/>
                  </a:lnTo>
                  <a:lnTo>
                    <a:pt x="123347" y="220359"/>
                  </a:lnTo>
                  <a:lnTo>
                    <a:pt x="170304" y="228511"/>
                  </a:lnTo>
                  <a:lnTo>
                    <a:pt x="211918" y="249446"/>
                  </a:lnTo>
                  <a:lnTo>
                    <a:pt x="245939" y="280807"/>
                  </a:lnTo>
                  <a:lnTo>
                    <a:pt x="270113" y="320238"/>
                  </a:lnTo>
                  <a:lnTo>
                    <a:pt x="282190" y="365381"/>
                  </a:lnTo>
                  <a:lnTo>
                    <a:pt x="294732" y="376579"/>
                  </a:lnTo>
                  <a:lnTo>
                    <a:pt x="319620" y="399211"/>
                  </a:lnTo>
                  <a:lnTo>
                    <a:pt x="331927" y="410615"/>
                  </a:lnTo>
                  <a:lnTo>
                    <a:pt x="342397" y="399464"/>
                  </a:lnTo>
                  <a:lnTo>
                    <a:pt x="458205" y="274913"/>
                  </a:lnTo>
                  <a:lnTo>
                    <a:pt x="417313" y="237575"/>
                  </a:lnTo>
                  <a:lnTo>
                    <a:pt x="375695" y="200969"/>
                  </a:lnTo>
                  <a:lnTo>
                    <a:pt x="333370" y="165118"/>
                  </a:lnTo>
                  <a:lnTo>
                    <a:pt x="290357" y="130048"/>
                  </a:lnTo>
                  <a:lnTo>
                    <a:pt x="280349" y="132645"/>
                  </a:lnTo>
                  <a:lnTo>
                    <a:pt x="270135" y="134531"/>
                  </a:lnTo>
                  <a:lnTo>
                    <a:pt x="259745" y="135680"/>
                  </a:lnTo>
                  <a:lnTo>
                    <a:pt x="249207" y="136069"/>
                  </a:lnTo>
                  <a:lnTo>
                    <a:pt x="204892" y="129059"/>
                  </a:lnTo>
                  <a:lnTo>
                    <a:pt x="165443" y="109636"/>
                  </a:lnTo>
                  <a:lnTo>
                    <a:pt x="133136" y="80110"/>
                  </a:lnTo>
                  <a:lnTo>
                    <a:pt x="110247" y="42794"/>
                  </a:lnTo>
                  <a:lnTo>
                    <a:pt x="99054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4" name="object 604"/>
            <p:cNvPicPr/>
            <p:nvPr/>
          </p:nvPicPr>
          <p:blipFill>
            <a:blip r:embed="rId432" cstate="print"/>
            <a:stretch>
              <a:fillRect/>
            </a:stretch>
          </p:blipFill>
          <p:spPr>
            <a:xfrm>
              <a:off x="17485122" y="5570563"/>
              <a:ext cx="176853" cy="145074"/>
            </a:xfrm>
            <a:prstGeom prst="rect">
              <a:avLst/>
            </a:prstGeom>
          </p:spPr>
        </p:pic>
        <p:pic>
          <p:nvPicPr>
            <p:cNvPr id="605" name="object 605"/>
            <p:cNvPicPr/>
            <p:nvPr/>
          </p:nvPicPr>
          <p:blipFill>
            <a:blip r:embed="rId433" cstate="print"/>
            <a:stretch>
              <a:fillRect/>
            </a:stretch>
          </p:blipFill>
          <p:spPr>
            <a:xfrm>
              <a:off x="17478839" y="5342821"/>
              <a:ext cx="191303" cy="143503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434" cstate="print"/>
            <a:stretch>
              <a:fillRect/>
            </a:stretch>
          </p:blipFill>
          <p:spPr>
            <a:xfrm>
              <a:off x="17284186" y="5496010"/>
              <a:ext cx="427526" cy="389359"/>
            </a:xfrm>
            <a:prstGeom prst="rect">
              <a:avLst/>
            </a:prstGeom>
          </p:spPr>
        </p:pic>
        <p:sp>
          <p:nvSpPr>
            <p:cNvPr id="607" name="object 607"/>
            <p:cNvSpPr/>
            <p:nvPr/>
          </p:nvSpPr>
          <p:spPr>
            <a:xfrm>
              <a:off x="16914772" y="5072515"/>
              <a:ext cx="474345" cy="365760"/>
            </a:xfrm>
            <a:custGeom>
              <a:avLst/>
              <a:gdLst/>
              <a:ahLst/>
              <a:cxnLst/>
              <a:rect l="l" t="t" r="r" b="b"/>
              <a:pathLst>
                <a:path w="474344" h="365760">
                  <a:moveTo>
                    <a:pt x="76751" y="0"/>
                  </a:moveTo>
                  <a:lnTo>
                    <a:pt x="77379" y="4921"/>
                  </a:lnTo>
                  <a:lnTo>
                    <a:pt x="77693" y="9947"/>
                  </a:lnTo>
                  <a:lnTo>
                    <a:pt x="77798" y="15025"/>
                  </a:lnTo>
                  <a:lnTo>
                    <a:pt x="73366" y="54527"/>
                  </a:lnTo>
                  <a:lnTo>
                    <a:pt x="59540" y="90697"/>
                  </a:lnTo>
                  <a:lnTo>
                    <a:pt x="37644" y="122184"/>
                  </a:lnTo>
                  <a:lnTo>
                    <a:pt x="9004" y="147639"/>
                  </a:lnTo>
                  <a:lnTo>
                    <a:pt x="0" y="168528"/>
                  </a:lnTo>
                  <a:lnTo>
                    <a:pt x="48835" y="190054"/>
                  </a:lnTo>
                  <a:lnTo>
                    <a:pt x="97169" y="212489"/>
                  </a:lnTo>
                  <a:lnTo>
                    <a:pt x="144993" y="235821"/>
                  </a:lnTo>
                  <a:lnTo>
                    <a:pt x="192297" y="260037"/>
                  </a:lnTo>
                  <a:lnTo>
                    <a:pt x="239071" y="285125"/>
                  </a:lnTo>
                  <a:lnTo>
                    <a:pt x="285305" y="311071"/>
                  </a:lnTo>
                  <a:lnTo>
                    <a:pt x="330989" y="337862"/>
                  </a:lnTo>
                  <a:lnTo>
                    <a:pt x="376114" y="365486"/>
                  </a:lnTo>
                  <a:lnTo>
                    <a:pt x="474331" y="208422"/>
                  </a:lnTo>
                  <a:lnTo>
                    <a:pt x="457577" y="198056"/>
                  </a:lnTo>
                  <a:lnTo>
                    <a:pt x="434667" y="234975"/>
                  </a:lnTo>
                  <a:lnTo>
                    <a:pt x="402304" y="263467"/>
                  </a:lnTo>
                  <a:lnTo>
                    <a:pt x="362264" y="281818"/>
                  </a:lnTo>
                  <a:lnTo>
                    <a:pt x="316325" y="288315"/>
                  </a:lnTo>
                  <a:lnTo>
                    <a:pt x="314650" y="288315"/>
                  </a:lnTo>
                  <a:lnTo>
                    <a:pt x="266249" y="280398"/>
                  </a:lnTo>
                  <a:lnTo>
                    <a:pt x="224659" y="259101"/>
                  </a:lnTo>
                  <a:lnTo>
                    <a:pt x="192065" y="226601"/>
                  </a:lnTo>
                  <a:lnTo>
                    <a:pt x="170654" y="185074"/>
                  </a:lnTo>
                  <a:lnTo>
                    <a:pt x="162612" y="136697"/>
                  </a:lnTo>
                  <a:lnTo>
                    <a:pt x="164032" y="112939"/>
                  </a:lnTo>
                  <a:lnTo>
                    <a:pt x="168633" y="90429"/>
                  </a:lnTo>
                  <a:lnTo>
                    <a:pt x="176218" y="69390"/>
                  </a:lnTo>
                  <a:lnTo>
                    <a:pt x="186591" y="50050"/>
                  </a:lnTo>
                  <a:lnTo>
                    <a:pt x="159283" y="37113"/>
                  </a:lnTo>
                  <a:lnTo>
                    <a:pt x="131867" y="24456"/>
                  </a:lnTo>
                  <a:lnTo>
                    <a:pt x="104353" y="12083"/>
                  </a:lnTo>
                  <a:lnTo>
                    <a:pt x="7675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8" name="object 608"/>
            <p:cNvPicPr/>
            <p:nvPr/>
          </p:nvPicPr>
          <p:blipFill>
            <a:blip r:embed="rId435" cstate="print"/>
            <a:stretch>
              <a:fillRect/>
            </a:stretch>
          </p:blipFill>
          <p:spPr>
            <a:xfrm>
              <a:off x="16923778" y="5070945"/>
              <a:ext cx="68793" cy="149210"/>
            </a:xfrm>
            <a:prstGeom prst="rect">
              <a:avLst/>
            </a:prstGeom>
          </p:spPr>
        </p:pic>
        <p:sp>
          <p:nvSpPr>
            <p:cNvPr id="609" name="object 609"/>
            <p:cNvSpPr/>
            <p:nvPr/>
          </p:nvSpPr>
          <p:spPr>
            <a:xfrm>
              <a:off x="17077386" y="5122566"/>
              <a:ext cx="295275" cy="238760"/>
            </a:xfrm>
            <a:custGeom>
              <a:avLst/>
              <a:gdLst/>
              <a:ahLst/>
              <a:cxnLst/>
              <a:rect l="l" t="t" r="r" b="b"/>
              <a:pathLst>
                <a:path w="295275" h="238760">
                  <a:moveTo>
                    <a:pt x="23978" y="0"/>
                  </a:moveTo>
                  <a:lnTo>
                    <a:pt x="13605" y="19340"/>
                  </a:lnTo>
                  <a:lnTo>
                    <a:pt x="6020" y="40378"/>
                  </a:lnTo>
                  <a:lnTo>
                    <a:pt x="1420" y="62889"/>
                  </a:lnTo>
                  <a:lnTo>
                    <a:pt x="0" y="86646"/>
                  </a:lnTo>
                  <a:lnTo>
                    <a:pt x="8041" y="135023"/>
                  </a:lnTo>
                  <a:lnTo>
                    <a:pt x="29452" y="176550"/>
                  </a:lnTo>
                  <a:lnTo>
                    <a:pt x="62046" y="209050"/>
                  </a:lnTo>
                  <a:lnTo>
                    <a:pt x="103636" y="230347"/>
                  </a:lnTo>
                  <a:lnTo>
                    <a:pt x="152037" y="238264"/>
                  </a:lnTo>
                  <a:lnTo>
                    <a:pt x="153712" y="238264"/>
                  </a:lnTo>
                  <a:lnTo>
                    <a:pt x="199651" y="231767"/>
                  </a:lnTo>
                  <a:lnTo>
                    <a:pt x="239691" y="213416"/>
                  </a:lnTo>
                  <a:lnTo>
                    <a:pt x="272054" y="184924"/>
                  </a:lnTo>
                  <a:lnTo>
                    <a:pt x="294964" y="148005"/>
                  </a:lnTo>
                  <a:lnTo>
                    <a:pt x="250975" y="121412"/>
                  </a:lnTo>
                  <a:lnTo>
                    <a:pt x="206466" y="95568"/>
                  </a:lnTo>
                  <a:lnTo>
                    <a:pt x="161474" y="70488"/>
                  </a:lnTo>
                  <a:lnTo>
                    <a:pt x="116036" y="46190"/>
                  </a:lnTo>
                  <a:lnTo>
                    <a:pt x="70192" y="22688"/>
                  </a:lnTo>
                  <a:lnTo>
                    <a:pt x="23978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0" name="object 610"/>
            <p:cNvPicPr/>
            <p:nvPr/>
          </p:nvPicPr>
          <p:blipFill>
            <a:blip r:embed="rId436" cstate="print"/>
            <a:stretch>
              <a:fillRect/>
            </a:stretch>
          </p:blipFill>
          <p:spPr>
            <a:xfrm>
              <a:off x="16847654" y="5241044"/>
              <a:ext cx="443232" cy="341193"/>
            </a:xfrm>
            <a:prstGeom prst="rect">
              <a:avLst/>
            </a:prstGeom>
          </p:spPr>
        </p:pic>
        <p:pic>
          <p:nvPicPr>
            <p:cNvPr id="611" name="object 611"/>
            <p:cNvPicPr/>
            <p:nvPr/>
          </p:nvPicPr>
          <p:blipFill>
            <a:blip r:embed="rId437" cstate="print"/>
            <a:stretch>
              <a:fillRect/>
            </a:stretch>
          </p:blipFill>
          <p:spPr>
            <a:xfrm>
              <a:off x="16409657" y="4898856"/>
              <a:ext cx="473389" cy="302294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16373637" y="5079636"/>
              <a:ext cx="443023" cy="280410"/>
            </a:xfrm>
            <a:prstGeom prst="rect">
              <a:avLst/>
            </a:prstGeom>
          </p:spPr>
        </p:pic>
        <p:pic>
          <p:nvPicPr>
            <p:cNvPr id="613" name="object 613"/>
            <p:cNvPicPr/>
            <p:nvPr/>
          </p:nvPicPr>
          <p:blipFill>
            <a:blip r:embed="rId439" cstate="print"/>
            <a:stretch>
              <a:fillRect/>
            </a:stretch>
          </p:blipFill>
          <p:spPr>
            <a:xfrm>
              <a:off x="15032632" y="4894929"/>
              <a:ext cx="215908" cy="221092"/>
            </a:xfrm>
            <a:prstGeom prst="rect">
              <a:avLst/>
            </a:prstGeom>
          </p:spPr>
        </p:pic>
        <p:pic>
          <p:nvPicPr>
            <p:cNvPr id="614" name="object 614"/>
            <p:cNvPicPr/>
            <p:nvPr/>
          </p:nvPicPr>
          <p:blipFill>
            <a:blip r:embed="rId440" cstate="print"/>
            <a:stretch>
              <a:fillRect/>
            </a:stretch>
          </p:blipFill>
          <p:spPr>
            <a:xfrm>
              <a:off x="15081635" y="5075657"/>
              <a:ext cx="201983" cy="204967"/>
            </a:xfrm>
            <a:prstGeom prst="rect">
              <a:avLst/>
            </a:prstGeom>
          </p:spPr>
        </p:pic>
        <p:sp>
          <p:nvSpPr>
            <p:cNvPr id="615" name="object 615"/>
            <p:cNvSpPr/>
            <p:nvPr/>
          </p:nvSpPr>
          <p:spPr>
            <a:xfrm>
              <a:off x="15882553" y="4832784"/>
              <a:ext cx="433705" cy="226695"/>
            </a:xfrm>
            <a:custGeom>
              <a:avLst/>
              <a:gdLst/>
              <a:ahLst/>
              <a:cxnLst/>
              <a:rect l="l" t="t" r="r" b="b"/>
              <a:pathLst>
                <a:path w="433705" h="226695">
                  <a:moveTo>
                    <a:pt x="4083" y="0"/>
                  </a:moveTo>
                  <a:lnTo>
                    <a:pt x="418" y="168738"/>
                  </a:lnTo>
                  <a:lnTo>
                    <a:pt x="0" y="184758"/>
                  </a:lnTo>
                  <a:lnTo>
                    <a:pt x="53856" y="186469"/>
                  </a:lnTo>
                  <a:lnTo>
                    <a:pt x="107441" y="189200"/>
                  </a:lnTo>
                  <a:lnTo>
                    <a:pt x="160745" y="192940"/>
                  </a:lnTo>
                  <a:lnTo>
                    <a:pt x="213763" y="197677"/>
                  </a:lnTo>
                  <a:lnTo>
                    <a:pt x="266486" y="203400"/>
                  </a:lnTo>
                  <a:lnTo>
                    <a:pt x="318907" y="210099"/>
                  </a:lnTo>
                  <a:lnTo>
                    <a:pt x="371019" y="217763"/>
                  </a:lnTo>
                  <a:lnTo>
                    <a:pt x="422814" y="226380"/>
                  </a:lnTo>
                  <a:lnTo>
                    <a:pt x="426583" y="204915"/>
                  </a:lnTo>
                  <a:lnTo>
                    <a:pt x="417996" y="186999"/>
                  </a:lnTo>
                  <a:lnTo>
                    <a:pt x="411675" y="167998"/>
                  </a:lnTo>
                  <a:lnTo>
                    <a:pt x="407809" y="148085"/>
                  </a:lnTo>
                  <a:lnTo>
                    <a:pt x="406584" y="127430"/>
                  </a:lnTo>
                  <a:lnTo>
                    <a:pt x="408583" y="103876"/>
                  </a:lnTo>
                  <a:lnTo>
                    <a:pt x="413940" y="81371"/>
                  </a:lnTo>
                  <a:lnTo>
                    <a:pt x="422398" y="60183"/>
                  </a:lnTo>
                  <a:lnTo>
                    <a:pt x="433704" y="40574"/>
                  </a:lnTo>
                  <a:lnTo>
                    <a:pt x="405944" y="36060"/>
                  </a:lnTo>
                  <a:lnTo>
                    <a:pt x="378116" y="31792"/>
                  </a:lnTo>
                  <a:lnTo>
                    <a:pt x="350229" y="27778"/>
                  </a:lnTo>
                  <a:lnTo>
                    <a:pt x="322293" y="24030"/>
                  </a:lnTo>
                  <a:lnTo>
                    <a:pt x="309578" y="66642"/>
                  </a:lnTo>
                  <a:lnTo>
                    <a:pt x="286156" y="102906"/>
                  </a:lnTo>
                  <a:lnTo>
                    <a:pt x="253764" y="131073"/>
                  </a:lnTo>
                  <a:lnTo>
                    <a:pt x="214133" y="149394"/>
                  </a:lnTo>
                  <a:lnTo>
                    <a:pt x="169000" y="156120"/>
                  </a:lnTo>
                  <a:lnTo>
                    <a:pt x="167743" y="156120"/>
                  </a:lnTo>
                  <a:lnTo>
                    <a:pt x="117851" y="148289"/>
                  </a:lnTo>
                  <a:lnTo>
                    <a:pt x="74914" y="126386"/>
                  </a:lnTo>
                  <a:lnTo>
                    <a:pt x="41291" y="92804"/>
                  </a:lnTo>
                  <a:lnTo>
                    <a:pt x="19338" y="49931"/>
                  </a:lnTo>
                  <a:lnTo>
                    <a:pt x="11413" y="157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15893962" y="4832953"/>
              <a:ext cx="443865" cy="205104"/>
            </a:xfrm>
            <a:custGeom>
              <a:avLst/>
              <a:gdLst/>
              <a:ahLst/>
              <a:cxnLst/>
              <a:rect l="l" t="t" r="r" b="b"/>
              <a:pathLst>
                <a:path w="443865" h="205104">
                  <a:moveTo>
                    <a:pt x="310883" y="23863"/>
                  </a:moveTo>
                  <a:lnTo>
                    <a:pt x="259321" y="17640"/>
                  </a:lnTo>
                  <a:lnTo>
                    <a:pt x="207619" y="12319"/>
                  </a:lnTo>
                  <a:lnTo>
                    <a:pt x="155790" y="7886"/>
                  </a:lnTo>
                  <a:lnTo>
                    <a:pt x="103886" y="4356"/>
                  </a:lnTo>
                  <a:lnTo>
                    <a:pt x="51943" y="1727"/>
                  </a:lnTo>
                  <a:lnTo>
                    <a:pt x="0" y="0"/>
                  </a:lnTo>
                  <a:lnTo>
                    <a:pt x="7924" y="49771"/>
                  </a:lnTo>
                  <a:lnTo>
                    <a:pt x="29883" y="92646"/>
                  </a:lnTo>
                  <a:lnTo>
                    <a:pt x="63500" y="126225"/>
                  </a:lnTo>
                  <a:lnTo>
                    <a:pt x="106438" y="148132"/>
                  </a:lnTo>
                  <a:lnTo>
                    <a:pt x="156324" y="155956"/>
                  </a:lnTo>
                  <a:lnTo>
                    <a:pt x="157581" y="155956"/>
                  </a:lnTo>
                  <a:lnTo>
                    <a:pt x="202717" y="149237"/>
                  </a:lnTo>
                  <a:lnTo>
                    <a:pt x="242354" y="130911"/>
                  </a:lnTo>
                  <a:lnTo>
                    <a:pt x="274739" y="102743"/>
                  </a:lnTo>
                  <a:lnTo>
                    <a:pt x="298157" y="66484"/>
                  </a:lnTo>
                  <a:lnTo>
                    <a:pt x="310883" y="23863"/>
                  </a:lnTo>
                  <a:close/>
                </a:path>
                <a:path w="443865" h="205104">
                  <a:moveTo>
                    <a:pt x="443445" y="44081"/>
                  </a:moveTo>
                  <a:lnTo>
                    <a:pt x="402526" y="81203"/>
                  </a:lnTo>
                  <a:lnTo>
                    <a:pt x="395173" y="127266"/>
                  </a:lnTo>
                  <a:lnTo>
                    <a:pt x="396392" y="147916"/>
                  </a:lnTo>
                  <a:lnTo>
                    <a:pt x="400265" y="167830"/>
                  </a:lnTo>
                  <a:lnTo>
                    <a:pt x="406577" y="186842"/>
                  </a:lnTo>
                  <a:lnTo>
                    <a:pt x="415163" y="204749"/>
                  </a:lnTo>
                  <a:lnTo>
                    <a:pt x="443445" y="44081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7" name="object 617"/>
            <p:cNvPicPr/>
            <p:nvPr/>
          </p:nvPicPr>
          <p:blipFill>
            <a:blip r:embed="rId441" cstate="print"/>
            <a:stretch>
              <a:fillRect/>
            </a:stretch>
          </p:blipFill>
          <p:spPr>
            <a:xfrm>
              <a:off x="15878888" y="5017543"/>
              <a:ext cx="426479" cy="209470"/>
            </a:xfrm>
            <a:prstGeom prst="rect">
              <a:avLst/>
            </a:prstGeom>
          </p:spPr>
        </p:pic>
        <p:sp>
          <p:nvSpPr>
            <p:cNvPr id="618" name="object 618"/>
            <p:cNvSpPr/>
            <p:nvPr/>
          </p:nvSpPr>
          <p:spPr>
            <a:xfrm>
              <a:off x="15322256" y="4832418"/>
              <a:ext cx="454025" cy="223520"/>
            </a:xfrm>
            <a:custGeom>
              <a:avLst/>
              <a:gdLst/>
              <a:ahLst/>
              <a:cxnLst/>
              <a:rect l="l" t="t" r="r" b="b"/>
              <a:pathLst>
                <a:path w="454025" h="223520">
                  <a:moveTo>
                    <a:pt x="451085" y="0"/>
                  </a:moveTo>
                  <a:lnTo>
                    <a:pt x="424280" y="523"/>
                  </a:lnTo>
                  <a:lnTo>
                    <a:pt x="405704" y="10529"/>
                  </a:lnTo>
                  <a:lnTo>
                    <a:pt x="385616" y="17944"/>
                  </a:lnTo>
                  <a:lnTo>
                    <a:pt x="364233" y="22551"/>
                  </a:lnTo>
                  <a:lnTo>
                    <a:pt x="341769" y="24135"/>
                  </a:lnTo>
                  <a:lnTo>
                    <a:pt x="339466" y="24135"/>
                  </a:lnTo>
                  <a:lnTo>
                    <a:pt x="320908" y="22765"/>
                  </a:lnTo>
                  <a:lnTo>
                    <a:pt x="304244" y="19593"/>
                  </a:lnTo>
                  <a:lnTo>
                    <a:pt x="288307" y="14673"/>
                  </a:lnTo>
                  <a:lnTo>
                    <a:pt x="273185" y="8114"/>
                  </a:lnTo>
                  <a:lnTo>
                    <a:pt x="218196" y="12769"/>
                  </a:lnTo>
                  <a:lnTo>
                    <a:pt x="163333" y="18433"/>
                  </a:lnTo>
                  <a:lnTo>
                    <a:pt x="108645" y="25100"/>
                  </a:lnTo>
                  <a:lnTo>
                    <a:pt x="54184" y="32762"/>
                  </a:lnTo>
                  <a:lnTo>
                    <a:pt x="0" y="41412"/>
                  </a:lnTo>
                  <a:lnTo>
                    <a:pt x="30784" y="223448"/>
                  </a:lnTo>
                  <a:lnTo>
                    <a:pt x="54658" y="219522"/>
                  </a:lnTo>
                  <a:lnTo>
                    <a:pt x="70347" y="179451"/>
                  </a:lnTo>
                  <a:lnTo>
                    <a:pt x="95561" y="145146"/>
                  </a:lnTo>
                  <a:lnTo>
                    <a:pt x="128615" y="118336"/>
                  </a:lnTo>
                  <a:lnTo>
                    <a:pt x="167827" y="100755"/>
                  </a:lnTo>
                  <a:lnTo>
                    <a:pt x="211511" y="94133"/>
                  </a:lnTo>
                  <a:lnTo>
                    <a:pt x="213501" y="94133"/>
                  </a:lnTo>
                  <a:lnTo>
                    <a:pt x="259934" y="101007"/>
                  </a:lnTo>
                  <a:lnTo>
                    <a:pt x="301391" y="120264"/>
                  </a:lnTo>
                  <a:lnTo>
                    <a:pt x="335760" y="149858"/>
                  </a:lnTo>
                  <a:lnTo>
                    <a:pt x="360931" y="187742"/>
                  </a:lnTo>
                  <a:lnTo>
                    <a:pt x="384119" y="186709"/>
                  </a:lnTo>
                  <a:lnTo>
                    <a:pt x="407356" y="185877"/>
                  </a:lnTo>
                  <a:lnTo>
                    <a:pt x="430652" y="185232"/>
                  </a:lnTo>
                  <a:lnTo>
                    <a:pt x="454017" y="184758"/>
                  </a:lnTo>
                  <a:lnTo>
                    <a:pt x="45108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15376907" y="4832953"/>
              <a:ext cx="370205" cy="219075"/>
            </a:xfrm>
            <a:custGeom>
              <a:avLst/>
              <a:gdLst/>
              <a:ahLst/>
              <a:cxnLst/>
              <a:rect l="l" t="t" r="r" b="b"/>
              <a:pathLst>
                <a:path w="370205" h="219075">
                  <a:moveTo>
                    <a:pt x="306273" y="187210"/>
                  </a:moveTo>
                  <a:lnTo>
                    <a:pt x="281101" y="149326"/>
                  </a:lnTo>
                  <a:lnTo>
                    <a:pt x="246735" y="119735"/>
                  </a:lnTo>
                  <a:lnTo>
                    <a:pt x="205282" y="100482"/>
                  </a:lnTo>
                  <a:lnTo>
                    <a:pt x="158851" y="93599"/>
                  </a:lnTo>
                  <a:lnTo>
                    <a:pt x="156857" y="93599"/>
                  </a:lnTo>
                  <a:lnTo>
                    <a:pt x="113169" y="100228"/>
                  </a:lnTo>
                  <a:lnTo>
                    <a:pt x="73964" y="117805"/>
                  </a:lnTo>
                  <a:lnTo>
                    <a:pt x="40906" y="144614"/>
                  </a:lnTo>
                  <a:lnTo>
                    <a:pt x="15697" y="178917"/>
                  </a:lnTo>
                  <a:lnTo>
                    <a:pt x="0" y="218998"/>
                  </a:lnTo>
                  <a:lnTo>
                    <a:pt x="50355" y="211404"/>
                  </a:lnTo>
                  <a:lnTo>
                    <a:pt x="101003" y="204724"/>
                  </a:lnTo>
                  <a:lnTo>
                    <a:pt x="151917" y="198958"/>
                  </a:lnTo>
                  <a:lnTo>
                    <a:pt x="203111" y="194119"/>
                  </a:lnTo>
                  <a:lnTo>
                    <a:pt x="254571" y="190195"/>
                  </a:lnTo>
                  <a:lnTo>
                    <a:pt x="306273" y="187210"/>
                  </a:lnTo>
                  <a:close/>
                </a:path>
                <a:path w="370205" h="219075">
                  <a:moveTo>
                    <a:pt x="369620" y="0"/>
                  </a:moveTo>
                  <a:lnTo>
                    <a:pt x="331851" y="1168"/>
                  </a:lnTo>
                  <a:lnTo>
                    <a:pt x="294081" y="2832"/>
                  </a:lnTo>
                  <a:lnTo>
                    <a:pt x="256298" y="4965"/>
                  </a:lnTo>
                  <a:lnTo>
                    <a:pt x="218528" y="7581"/>
                  </a:lnTo>
                  <a:lnTo>
                    <a:pt x="233654" y="14147"/>
                  </a:lnTo>
                  <a:lnTo>
                    <a:pt x="249593" y="19062"/>
                  </a:lnTo>
                  <a:lnTo>
                    <a:pt x="266255" y="22237"/>
                  </a:lnTo>
                  <a:lnTo>
                    <a:pt x="283552" y="23558"/>
                  </a:lnTo>
                  <a:lnTo>
                    <a:pt x="287108" y="23609"/>
                  </a:lnTo>
                  <a:lnTo>
                    <a:pt x="309575" y="22021"/>
                  </a:lnTo>
                  <a:lnTo>
                    <a:pt x="330962" y="17411"/>
                  </a:lnTo>
                  <a:lnTo>
                    <a:pt x="351053" y="9994"/>
                  </a:lnTo>
                  <a:lnTo>
                    <a:pt x="369620" y="0"/>
                  </a:lnTo>
                  <a:close/>
                </a:path>
              </a:pathLst>
            </a:custGeom>
            <a:solidFill>
              <a:srgbClr val="AAB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0" name="object 620"/>
            <p:cNvPicPr/>
            <p:nvPr/>
          </p:nvPicPr>
          <p:blipFill>
            <a:blip r:embed="rId442" cstate="print"/>
            <a:stretch>
              <a:fillRect/>
            </a:stretch>
          </p:blipFill>
          <p:spPr>
            <a:xfrm>
              <a:off x="15353040" y="5017177"/>
              <a:ext cx="425850" cy="207009"/>
            </a:xfrm>
            <a:prstGeom prst="rect">
              <a:avLst/>
            </a:prstGeom>
          </p:spPr>
        </p:pic>
        <p:pic>
          <p:nvPicPr>
            <p:cNvPr id="621" name="object 621"/>
            <p:cNvPicPr/>
            <p:nvPr/>
          </p:nvPicPr>
          <p:blipFill>
            <a:blip r:embed="rId443" cstate="print"/>
            <a:stretch>
              <a:fillRect/>
            </a:stretch>
          </p:blipFill>
          <p:spPr>
            <a:xfrm>
              <a:off x="11196444" y="4458450"/>
              <a:ext cx="4043203" cy="3093288"/>
            </a:xfrm>
            <a:prstGeom prst="rect">
              <a:avLst/>
            </a:prstGeom>
          </p:spPr>
        </p:pic>
      </p:grpSp>
      <p:sp>
        <p:nvSpPr>
          <p:cNvPr id="622" name="object 622"/>
          <p:cNvSpPr txBox="1"/>
          <p:nvPr/>
        </p:nvSpPr>
        <p:spPr>
          <a:xfrm rot="21540000">
            <a:off x="6169541" y="1416602"/>
            <a:ext cx="2965832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90"/>
              </a:lnSpc>
            </a:pPr>
            <a:r>
              <a:rPr lang="en-US" sz="4400" b="1" spc="235" baseline="3968" dirty="0" err="1">
                <a:solidFill>
                  <a:srgbClr val="FFFFFF"/>
                </a:solidFill>
                <a:latin typeface="Arial"/>
                <a:cs typeface="Arial"/>
              </a:rPr>
              <a:t>Kako</a:t>
            </a:r>
            <a:r>
              <a:rPr lang="en-US" sz="4400" b="1" spc="235" baseline="3968" dirty="0">
                <a:solidFill>
                  <a:srgbClr val="FFFFFF"/>
                </a:solidFill>
                <a:latin typeface="Arial"/>
                <a:cs typeface="Arial"/>
              </a:rPr>
              <a:t> to je </a:t>
            </a:r>
            <a:r>
              <a:rPr lang="en-US" sz="4400" b="1" spc="235" baseline="3968" dirty="0" err="1">
                <a:solidFill>
                  <a:srgbClr val="FFFFFF"/>
                </a:solidFill>
                <a:latin typeface="Arial"/>
                <a:cs typeface="Arial"/>
              </a:rPr>
              <a:t>bilo</a:t>
            </a:r>
            <a:endParaRPr sz="4400" baseline="3968" dirty="0">
              <a:latin typeface="Arial"/>
              <a:cs typeface="Arial"/>
            </a:endParaRPr>
          </a:p>
        </p:txBody>
      </p:sp>
      <p:sp>
        <p:nvSpPr>
          <p:cNvPr id="623" name="object 623"/>
          <p:cNvSpPr txBox="1"/>
          <p:nvPr/>
        </p:nvSpPr>
        <p:spPr>
          <a:xfrm rot="21540000">
            <a:off x="6869422" y="2016802"/>
            <a:ext cx="2264521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90"/>
              </a:lnSpc>
            </a:pPr>
            <a:r>
              <a:rPr lang="en-US" sz="5400" b="1" spc="140" baseline="3174" dirty="0" err="1">
                <a:solidFill>
                  <a:srgbClr val="FFFFFF"/>
                </a:solidFill>
                <a:latin typeface="Arial"/>
                <a:cs typeface="Arial"/>
              </a:rPr>
              <a:t>Ranie</a:t>
            </a:r>
            <a:r>
              <a:rPr sz="5250" b="1" spc="209" baseline="3174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5250" baseline="3174" dirty="0">
              <a:latin typeface="Arial"/>
              <a:cs typeface="Arial"/>
            </a:endParaRPr>
          </a:p>
        </p:txBody>
      </p:sp>
      <p:sp>
        <p:nvSpPr>
          <p:cNvPr id="624" name="object 624"/>
          <p:cNvSpPr txBox="1"/>
          <p:nvPr/>
        </p:nvSpPr>
        <p:spPr>
          <a:xfrm rot="120000">
            <a:off x="11460670" y="5499714"/>
            <a:ext cx="3196443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90"/>
              </a:lnSpc>
            </a:pPr>
            <a:r>
              <a:rPr lang="en-US" sz="3500" b="1" spc="65" dirty="0">
                <a:solidFill>
                  <a:srgbClr val="FFFFFF"/>
                </a:solidFill>
                <a:latin typeface="Tahoma"/>
                <a:cs typeface="Tahoma"/>
              </a:rPr>
              <a:t>VENTILACIJA</a:t>
            </a:r>
            <a:endParaRPr sz="3500" dirty="0">
              <a:latin typeface="Tahoma"/>
              <a:cs typeface="Tahoma"/>
            </a:endParaRPr>
          </a:p>
        </p:txBody>
      </p:sp>
      <p:sp>
        <p:nvSpPr>
          <p:cNvPr id="625" name="object 625"/>
          <p:cNvSpPr txBox="1"/>
          <p:nvPr/>
        </p:nvSpPr>
        <p:spPr>
          <a:xfrm rot="120000">
            <a:off x="12434551" y="6031431"/>
            <a:ext cx="1209010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90"/>
              </a:lnSpc>
            </a:pPr>
            <a:r>
              <a:rPr sz="3500" b="1" spc="-19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3500" b="1" spc="12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3500" b="1" spc="-19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lang="en-US" sz="3500" b="1" spc="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500" dirty="0">
              <a:latin typeface="Tahoma"/>
              <a:cs typeface="Tahoma"/>
            </a:endParaRPr>
          </a:p>
        </p:txBody>
      </p:sp>
      <p:grpSp>
        <p:nvGrpSpPr>
          <p:cNvPr id="626" name="object 626"/>
          <p:cNvGrpSpPr/>
          <p:nvPr/>
        </p:nvGrpSpPr>
        <p:grpSpPr>
          <a:xfrm>
            <a:off x="11930108" y="7592662"/>
            <a:ext cx="1279525" cy="1270635"/>
            <a:chOff x="11930108" y="7592662"/>
            <a:chExt cx="1279525" cy="1270635"/>
          </a:xfrm>
        </p:grpSpPr>
        <p:pic>
          <p:nvPicPr>
            <p:cNvPr id="627" name="object 627"/>
            <p:cNvPicPr/>
            <p:nvPr/>
          </p:nvPicPr>
          <p:blipFill>
            <a:blip r:embed="rId444" cstate="print"/>
            <a:stretch>
              <a:fillRect/>
            </a:stretch>
          </p:blipFill>
          <p:spPr>
            <a:xfrm>
              <a:off x="11945605" y="7592662"/>
              <a:ext cx="1263417" cy="1257300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445" cstate="print"/>
            <a:stretch>
              <a:fillRect/>
            </a:stretch>
          </p:blipFill>
          <p:spPr>
            <a:xfrm>
              <a:off x="12700776" y="7692891"/>
              <a:ext cx="291695" cy="216941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446" cstate="print"/>
            <a:stretch>
              <a:fillRect/>
            </a:stretch>
          </p:blipFill>
          <p:spPr>
            <a:xfrm>
              <a:off x="11930108" y="7732748"/>
              <a:ext cx="1132216" cy="1130080"/>
            </a:xfrm>
            <a:prstGeom prst="rect">
              <a:avLst/>
            </a:prstGeom>
          </p:spPr>
        </p:pic>
        <p:sp>
          <p:nvSpPr>
            <p:cNvPr id="630" name="object 630"/>
            <p:cNvSpPr/>
            <p:nvPr/>
          </p:nvSpPr>
          <p:spPr>
            <a:xfrm>
              <a:off x="12244337" y="7857153"/>
              <a:ext cx="685165" cy="668020"/>
            </a:xfrm>
            <a:custGeom>
              <a:avLst/>
              <a:gdLst/>
              <a:ahLst/>
              <a:cxnLst/>
              <a:rect l="l" t="t" r="r" b="b"/>
              <a:pathLst>
                <a:path w="685165" h="668020">
                  <a:moveTo>
                    <a:pt x="169316" y="327240"/>
                  </a:moveTo>
                  <a:lnTo>
                    <a:pt x="166852" y="315010"/>
                  </a:lnTo>
                  <a:lnTo>
                    <a:pt x="160121" y="305015"/>
                  </a:lnTo>
                  <a:lnTo>
                    <a:pt x="150139" y="298272"/>
                  </a:lnTo>
                  <a:lnTo>
                    <a:pt x="137896" y="295808"/>
                  </a:lnTo>
                  <a:lnTo>
                    <a:pt x="6489" y="295808"/>
                  </a:lnTo>
                  <a:lnTo>
                    <a:pt x="0" y="302272"/>
                  </a:lnTo>
                  <a:lnTo>
                    <a:pt x="0" y="661022"/>
                  </a:lnTo>
                  <a:lnTo>
                    <a:pt x="6489" y="667499"/>
                  </a:lnTo>
                  <a:lnTo>
                    <a:pt x="137896" y="667499"/>
                  </a:lnTo>
                  <a:lnTo>
                    <a:pt x="150139" y="665035"/>
                  </a:lnTo>
                  <a:lnTo>
                    <a:pt x="160121" y="658291"/>
                  </a:lnTo>
                  <a:lnTo>
                    <a:pt x="166852" y="648296"/>
                  </a:lnTo>
                  <a:lnTo>
                    <a:pt x="169316" y="636066"/>
                  </a:lnTo>
                  <a:lnTo>
                    <a:pt x="169316" y="327240"/>
                  </a:lnTo>
                  <a:close/>
                </a:path>
                <a:path w="685165" h="668020">
                  <a:moveTo>
                    <a:pt x="684898" y="411645"/>
                  </a:moveTo>
                  <a:lnTo>
                    <a:pt x="684504" y="385622"/>
                  </a:lnTo>
                  <a:lnTo>
                    <a:pt x="681710" y="370586"/>
                  </a:lnTo>
                  <a:lnTo>
                    <a:pt x="674166" y="360794"/>
                  </a:lnTo>
                  <a:lnTo>
                    <a:pt x="659447" y="350532"/>
                  </a:lnTo>
                  <a:lnTo>
                    <a:pt x="662228" y="347091"/>
                  </a:lnTo>
                  <a:lnTo>
                    <a:pt x="668350" y="337337"/>
                  </a:lnTo>
                  <a:lnTo>
                    <a:pt x="674471" y="322084"/>
                  </a:lnTo>
                  <a:lnTo>
                    <a:pt x="677252" y="302171"/>
                  </a:lnTo>
                  <a:lnTo>
                    <a:pt x="670534" y="273837"/>
                  </a:lnTo>
                  <a:lnTo>
                    <a:pt x="654024" y="254927"/>
                  </a:lnTo>
                  <a:lnTo>
                    <a:pt x="633209" y="244360"/>
                  </a:lnTo>
                  <a:lnTo>
                    <a:pt x="613587" y="241084"/>
                  </a:lnTo>
                  <a:lnTo>
                    <a:pt x="470979" y="241084"/>
                  </a:lnTo>
                  <a:lnTo>
                    <a:pt x="461124" y="240804"/>
                  </a:lnTo>
                  <a:lnTo>
                    <a:pt x="453999" y="238848"/>
                  </a:lnTo>
                  <a:lnTo>
                    <a:pt x="451878" y="233553"/>
                  </a:lnTo>
                  <a:lnTo>
                    <a:pt x="457047" y="223240"/>
                  </a:lnTo>
                  <a:lnTo>
                    <a:pt x="466090" y="207098"/>
                  </a:lnTo>
                  <a:lnTo>
                    <a:pt x="473252" y="182841"/>
                  </a:lnTo>
                  <a:lnTo>
                    <a:pt x="477075" y="146634"/>
                  </a:lnTo>
                  <a:lnTo>
                    <a:pt x="476110" y="94691"/>
                  </a:lnTo>
                  <a:lnTo>
                    <a:pt x="461810" y="43561"/>
                  </a:lnTo>
                  <a:lnTo>
                    <a:pt x="432498" y="12115"/>
                  </a:lnTo>
                  <a:lnTo>
                    <a:pt x="396976" y="0"/>
                  </a:lnTo>
                  <a:lnTo>
                    <a:pt x="364070" y="6858"/>
                  </a:lnTo>
                  <a:lnTo>
                    <a:pt x="344411" y="27470"/>
                  </a:lnTo>
                  <a:lnTo>
                    <a:pt x="338315" y="54279"/>
                  </a:lnTo>
                  <a:lnTo>
                    <a:pt x="339356" y="83489"/>
                  </a:lnTo>
                  <a:lnTo>
                    <a:pt x="341134" y="111264"/>
                  </a:lnTo>
                  <a:lnTo>
                    <a:pt x="335724" y="140347"/>
                  </a:lnTo>
                  <a:lnTo>
                    <a:pt x="321729" y="173139"/>
                  </a:lnTo>
                  <a:lnTo>
                    <a:pt x="302488" y="205219"/>
                  </a:lnTo>
                  <a:lnTo>
                    <a:pt x="281343" y="232156"/>
                  </a:lnTo>
                  <a:lnTo>
                    <a:pt x="259613" y="257200"/>
                  </a:lnTo>
                  <a:lnTo>
                    <a:pt x="239039" y="286423"/>
                  </a:lnTo>
                  <a:lnTo>
                    <a:pt x="223697" y="319697"/>
                  </a:lnTo>
                  <a:lnTo>
                    <a:pt x="217690" y="356920"/>
                  </a:lnTo>
                  <a:lnTo>
                    <a:pt x="217487" y="399529"/>
                  </a:lnTo>
                  <a:lnTo>
                    <a:pt x="216623" y="531075"/>
                  </a:lnTo>
                  <a:lnTo>
                    <a:pt x="216433" y="575843"/>
                  </a:lnTo>
                  <a:lnTo>
                    <a:pt x="246164" y="619760"/>
                  </a:lnTo>
                  <a:lnTo>
                    <a:pt x="324599" y="636955"/>
                  </a:lnTo>
                  <a:lnTo>
                    <a:pt x="549922" y="636955"/>
                  </a:lnTo>
                  <a:lnTo>
                    <a:pt x="581710" y="628675"/>
                  </a:lnTo>
                  <a:lnTo>
                    <a:pt x="602767" y="607987"/>
                  </a:lnTo>
                  <a:lnTo>
                    <a:pt x="613321" y="581088"/>
                  </a:lnTo>
                  <a:lnTo>
                    <a:pt x="613587" y="554202"/>
                  </a:lnTo>
                  <a:lnTo>
                    <a:pt x="646366" y="534911"/>
                  </a:lnTo>
                  <a:lnTo>
                    <a:pt x="660996" y="519201"/>
                  </a:lnTo>
                  <a:lnTo>
                    <a:pt x="660831" y="498716"/>
                  </a:lnTo>
                  <a:lnTo>
                    <a:pt x="649185" y="465099"/>
                  </a:lnTo>
                  <a:lnTo>
                    <a:pt x="654773" y="463016"/>
                  </a:lnTo>
                  <a:lnTo>
                    <a:pt x="667042" y="455079"/>
                  </a:lnTo>
                  <a:lnTo>
                    <a:pt x="679323" y="438785"/>
                  </a:lnTo>
                  <a:lnTo>
                    <a:pt x="684898" y="4116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7312" y="0"/>
            <a:ext cx="20102195" cy="11308715"/>
          </a:xfrm>
          <a:custGeom>
            <a:avLst/>
            <a:gdLst/>
            <a:ahLst/>
            <a:cxnLst/>
            <a:rect l="l" t="t" r="r" b="b"/>
            <a:pathLst>
              <a:path w="20102195" h="11308715">
                <a:moveTo>
                  <a:pt x="20101901" y="0"/>
                </a:moveTo>
                <a:lnTo>
                  <a:pt x="0" y="0"/>
                </a:lnTo>
                <a:lnTo>
                  <a:pt x="0" y="11308556"/>
                </a:lnTo>
                <a:lnTo>
                  <a:pt x="20101901" y="11308556"/>
                </a:lnTo>
                <a:lnTo>
                  <a:pt x="20101901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1056" y="5556"/>
            <a:ext cx="6612406" cy="11303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39364" y="182560"/>
            <a:ext cx="14024610" cy="10420350"/>
            <a:chOff x="739364" y="182560"/>
            <a:chExt cx="14024610" cy="104203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5483" y="4184218"/>
              <a:ext cx="246694" cy="2466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1127" y="3904371"/>
              <a:ext cx="6329638" cy="6324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87305" y="3525023"/>
              <a:ext cx="5794375" cy="7078345"/>
            </a:xfrm>
            <a:custGeom>
              <a:avLst/>
              <a:gdLst/>
              <a:ahLst/>
              <a:cxnLst/>
              <a:rect l="l" t="t" r="r" b="b"/>
              <a:pathLst>
                <a:path w="5794375" h="7078345">
                  <a:moveTo>
                    <a:pt x="3538845" y="0"/>
                  </a:moveTo>
                  <a:lnTo>
                    <a:pt x="3490539" y="324"/>
                  </a:lnTo>
                  <a:lnTo>
                    <a:pt x="3442387" y="1295"/>
                  </a:lnTo>
                  <a:lnTo>
                    <a:pt x="3394392" y="2909"/>
                  </a:lnTo>
                  <a:lnTo>
                    <a:pt x="3346559" y="5160"/>
                  </a:lnTo>
                  <a:lnTo>
                    <a:pt x="3298891" y="8046"/>
                  </a:lnTo>
                  <a:lnTo>
                    <a:pt x="3251394" y="11561"/>
                  </a:lnTo>
                  <a:lnTo>
                    <a:pt x="3204070" y="15702"/>
                  </a:lnTo>
                  <a:lnTo>
                    <a:pt x="3156924" y="20465"/>
                  </a:lnTo>
                  <a:lnTo>
                    <a:pt x="3109961" y="25846"/>
                  </a:lnTo>
                  <a:lnTo>
                    <a:pt x="3063184" y="31839"/>
                  </a:lnTo>
                  <a:lnTo>
                    <a:pt x="3016598" y="38442"/>
                  </a:lnTo>
                  <a:lnTo>
                    <a:pt x="2970206" y="45650"/>
                  </a:lnTo>
                  <a:lnTo>
                    <a:pt x="2924013" y="53458"/>
                  </a:lnTo>
                  <a:lnTo>
                    <a:pt x="2878024" y="61864"/>
                  </a:lnTo>
                  <a:lnTo>
                    <a:pt x="2832241" y="70861"/>
                  </a:lnTo>
                  <a:lnTo>
                    <a:pt x="2786669" y="80448"/>
                  </a:lnTo>
                  <a:lnTo>
                    <a:pt x="2741313" y="90618"/>
                  </a:lnTo>
                  <a:lnTo>
                    <a:pt x="2696177" y="101369"/>
                  </a:lnTo>
                  <a:lnTo>
                    <a:pt x="2651264" y="112696"/>
                  </a:lnTo>
                  <a:lnTo>
                    <a:pt x="2606579" y="124595"/>
                  </a:lnTo>
                  <a:lnTo>
                    <a:pt x="2562127" y="137061"/>
                  </a:lnTo>
                  <a:lnTo>
                    <a:pt x="2517910" y="150091"/>
                  </a:lnTo>
                  <a:lnTo>
                    <a:pt x="2473933" y="163680"/>
                  </a:lnTo>
                  <a:lnTo>
                    <a:pt x="2430201" y="177825"/>
                  </a:lnTo>
                  <a:lnTo>
                    <a:pt x="2386718" y="192521"/>
                  </a:lnTo>
                  <a:lnTo>
                    <a:pt x="2343487" y="207763"/>
                  </a:lnTo>
                  <a:lnTo>
                    <a:pt x="2300513" y="223549"/>
                  </a:lnTo>
                  <a:lnTo>
                    <a:pt x="2257801" y="239873"/>
                  </a:lnTo>
                  <a:lnTo>
                    <a:pt x="2215353" y="256732"/>
                  </a:lnTo>
                  <a:lnTo>
                    <a:pt x="2173175" y="274121"/>
                  </a:lnTo>
                  <a:lnTo>
                    <a:pt x="2131270" y="292036"/>
                  </a:lnTo>
                  <a:lnTo>
                    <a:pt x="2089642" y="310474"/>
                  </a:lnTo>
                  <a:lnTo>
                    <a:pt x="2048297" y="329430"/>
                  </a:lnTo>
                  <a:lnTo>
                    <a:pt x="2007237" y="348899"/>
                  </a:lnTo>
                  <a:lnTo>
                    <a:pt x="1966467" y="368878"/>
                  </a:lnTo>
                  <a:lnTo>
                    <a:pt x="1925992" y="389363"/>
                  </a:lnTo>
                  <a:lnTo>
                    <a:pt x="1885814" y="410348"/>
                  </a:lnTo>
                  <a:lnTo>
                    <a:pt x="1845939" y="431832"/>
                  </a:lnTo>
                  <a:lnTo>
                    <a:pt x="1806371" y="453808"/>
                  </a:lnTo>
                  <a:lnTo>
                    <a:pt x="1767114" y="476273"/>
                  </a:lnTo>
                  <a:lnTo>
                    <a:pt x="1728171" y="499223"/>
                  </a:lnTo>
                  <a:lnTo>
                    <a:pt x="1689548" y="522654"/>
                  </a:lnTo>
                  <a:lnTo>
                    <a:pt x="1651247" y="546561"/>
                  </a:lnTo>
                  <a:lnTo>
                    <a:pt x="1613274" y="570941"/>
                  </a:lnTo>
                  <a:lnTo>
                    <a:pt x="1575633" y="595789"/>
                  </a:lnTo>
                  <a:lnTo>
                    <a:pt x="1538327" y="621101"/>
                  </a:lnTo>
                  <a:lnTo>
                    <a:pt x="1501360" y="646872"/>
                  </a:lnTo>
                  <a:lnTo>
                    <a:pt x="1464738" y="673100"/>
                  </a:lnTo>
                  <a:lnTo>
                    <a:pt x="1428464" y="699779"/>
                  </a:lnTo>
                  <a:lnTo>
                    <a:pt x="1392541" y="726906"/>
                  </a:lnTo>
                  <a:lnTo>
                    <a:pt x="1356976" y="754476"/>
                  </a:lnTo>
                  <a:lnTo>
                    <a:pt x="1321770" y="782486"/>
                  </a:lnTo>
                  <a:lnTo>
                    <a:pt x="1286929" y="810930"/>
                  </a:lnTo>
                  <a:lnTo>
                    <a:pt x="1252457" y="839805"/>
                  </a:lnTo>
                  <a:lnTo>
                    <a:pt x="1218358" y="869108"/>
                  </a:lnTo>
                  <a:lnTo>
                    <a:pt x="1184636" y="898832"/>
                  </a:lnTo>
                  <a:lnTo>
                    <a:pt x="1151295" y="928976"/>
                  </a:lnTo>
                  <a:lnTo>
                    <a:pt x="1118340" y="959533"/>
                  </a:lnTo>
                  <a:lnTo>
                    <a:pt x="1085774" y="990501"/>
                  </a:lnTo>
                  <a:lnTo>
                    <a:pt x="1053602" y="1021875"/>
                  </a:lnTo>
                  <a:lnTo>
                    <a:pt x="1021827" y="1053651"/>
                  </a:lnTo>
                  <a:lnTo>
                    <a:pt x="990454" y="1085824"/>
                  </a:lnTo>
                  <a:lnTo>
                    <a:pt x="959488" y="1118391"/>
                  </a:lnTo>
                  <a:lnTo>
                    <a:pt x="928931" y="1151348"/>
                  </a:lnTo>
                  <a:lnTo>
                    <a:pt x="898789" y="1184690"/>
                  </a:lnTo>
                  <a:lnTo>
                    <a:pt x="869065" y="1218413"/>
                  </a:lnTo>
                  <a:lnTo>
                    <a:pt x="839764" y="1252513"/>
                  </a:lnTo>
                  <a:lnTo>
                    <a:pt x="810890" y="1286986"/>
                  </a:lnTo>
                  <a:lnTo>
                    <a:pt x="782447" y="1321828"/>
                  </a:lnTo>
                  <a:lnTo>
                    <a:pt x="754439" y="1357034"/>
                  </a:lnTo>
                  <a:lnTo>
                    <a:pt x="726870" y="1392601"/>
                  </a:lnTo>
                  <a:lnTo>
                    <a:pt x="699744" y="1428524"/>
                  </a:lnTo>
                  <a:lnTo>
                    <a:pt x="673066" y="1464799"/>
                  </a:lnTo>
                  <a:lnTo>
                    <a:pt x="646839" y="1501423"/>
                  </a:lnTo>
                  <a:lnTo>
                    <a:pt x="621068" y="1538390"/>
                  </a:lnTo>
                  <a:lnTo>
                    <a:pt x="595758" y="1575697"/>
                  </a:lnTo>
                  <a:lnTo>
                    <a:pt x="570911" y="1613339"/>
                  </a:lnTo>
                  <a:lnTo>
                    <a:pt x="546532" y="1651313"/>
                  </a:lnTo>
                  <a:lnTo>
                    <a:pt x="522626" y="1689614"/>
                  </a:lnTo>
                  <a:lnTo>
                    <a:pt x="499197" y="1728239"/>
                  </a:lnTo>
                  <a:lnTo>
                    <a:pt x="476248" y="1767182"/>
                  </a:lnTo>
                  <a:lnTo>
                    <a:pt x="453783" y="1806441"/>
                  </a:lnTo>
                  <a:lnTo>
                    <a:pt x="431808" y="1846010"/>
                  </a:lnTo>
                  <a:lnTo>
                    <a:pt x="410326" y="1885885"/>
                  </a:lnTo>
                  <a:lnTo>
                    <a:pt x="389341" y="1926063"/>
                  </a:lnTo>
                  <a:lnTo>
                    <a:pt x="368858" y="1966539"/>
                  </a:lnTo>
                  <a:lnTo>
                    <a:pt x="348879" y="2007310"/>
                  </a:lnTo>
                  <a:lnTo>
                    <a:pt x="329411" y="2048370"/>
                  </a:lnTo>
                  <a:lnTo>
                    <a:pt x="310457" y="2089716"/>
                  </a:lnTo>
                  <a:lnTo>
                    <a:pt x="292020" y="2131344"/>
                  </a:lnTo>
                  <a:lnTo>
                    <a:pt x="274105" y="2173250"/>
                  </a:lnTo>
                  <a:lnTo>
                    <a:pt x="256717" y="2215429"/>
                  </a:lnTo>
                  <a:lnTo>
                    <a:pt x="239859" y="2257877"/>
                  </a:lnTo>
                  <a:lnTo>
                    <a:pt x="223536" y="2300590"/>
                  </a:lnTo>
                  <a:lnTo>
                    <a:pt x="207751" y="2343564"/>
                  </a:lnTo>
                  <a:lnTo>
                    <a:pt x="192509" y="2386795"/>
                  </a:lnTo>
                  <a:lnTo>
                    <a:pt x="177814" y="2430279"/>
                  </a:lnTo>
                  <a:lnTo>
                    <a:pt x="163671" y="2474012"/>
                  </a:lnTo>
                  <a:lnTo>
                    <a:pt x="150082" y="2517988"/>
                  </a:lnTo>
                  <a:lnTo>
                    <a:pt x="137053" y="2562205"/>
                  </a:lnTo>
                  <a:lnTo>
                    <a:pt x="124587" y="2606658"/>
                  </a:lnTo>
                  <a:lnTo>
                    <a:pt x="112689" y="2651343"/>
                  </a:lnTo>
                  <a:lnTo>
                    <a:pt x="101363" y="2696256"/>
                  </a:lnTo>
                  <a:lnTo>
                    <a:pt x="90613" y="2741393"/>
                  </a:lnTo>
                  <a:lnTo>
                    <a:pt x="80443" y="2786749"/>
                  </a:lnTo>
                  <a:lnTo>
                    <a:pt x="70857" y="2832320"/>
                  </a:lnTo>
                  <a:lnTo>
                    <a:pt x="61860" y="2878103"/>
                  </a:lnTo>
                  <a:lnTo>
                    <a:pt x="53455" y="2924092"/>
                  </a:lnTo>
                  <a:lnTo>
                    <a:pt x="45647" y="2970285"/>
                  </a:lnTo>
                  <a:lnTo>
                    <a:pt x="38439" y="3016677"/>
                  </a:lnTo>
                  <a:lnTo>
                    <a:pt x="31837" y="3063263"/>
                  </a:lnTo>
                  <a:lnTo>
                    <a:pt x="25844" y="3110039"/>
                  </a:lnTo>
                  <a:lnTo>
                    <a:pt x="20464" y="3157002"/>
                  </a:lnTo>
                  <a:lnTo>
                    <a:pt x="15701" y="3204147"/>
                  </a:lnTo>
                  <a:lnTo>
                    <a:pt x="11561" y="3251471"/>
                  </a:lnTo>
                  <a:lnTo>
                    <a:pt x="8045" y="3298968"/>
                  </a:lnTo>
                  <a:lnTo>
                    <a:pt x="5160" y="3346635"/>
                  </a:lnTo>
                  <a:lnTo>
                    <a:pt x="2908" y="3394468"/>
                  </a:lnTo>
                  <a:lnTo>
                    <a:pt x="1295" y="3442462"/>
                  </a:lnTo>
                  <a:lnTo>
                    <a:pt x="324" y="3490613"/>
                  </a:lnTo>
                  <a:lnTo>
                    <a:pt x="0" y="3538918"/>
                  </a:lnTo>
                  <a:lnTo>
                    <a:pt x="324" y="3587223"/>
                  </a:lnTo>
                  <a:lnTo>
                    <a:pt x="1295" y="3635375"/>
                  </a:lnTo>
                  <a:lnTo>
                    <a:pt x="2908" y="3683370"/>
                  </a:lnTo>
                  <a:lnTo>
                    <a:pt x="5160" y="3731203"/>
                  </a:lnTo>
                  <a:lnTo>
                    <a:pt x="8045" y="3778871"/>
                  </a:lnTo>
                  <a:lnTo>
                    <a:pt x="11561" y="3826369"/>
                  </a:lnTo>
                  <a:lnTo>
                    <a:pt x="15701" y="3873692"/>
                  </a:lnTo>
                  <a:lnTo>
                    <a:pt x="20464" y="3920838"/>
                  </a:lnTo>
                  <a:lnTo>
                    <a:pt x="25844" y="3967801"/>
                  </a:lnTo>
                  <a:lnTo>
                    <a:pt x="31837" y="4014579"/>
                  </a:lnTo>
                  <a:lnTo>
                    <a:pt x="38439" y="4061165"/>
                  </a:lnTo>
                  <a:lnTo>
                    <a:pt x="45647" y="4107557"/>
                  </a:lnTo>
                  <a:lnTo>
                    <a:pt x="53455" y="4153750"/>
                  </a:lnTo>
                  <a:lnTo>
                    <a:pt x="61860" y="4199740"/>
                  </a:lnTo>
                  <a:lnTo>
                    <a:pt x="70857" y="4245523"/>
                  </a:lnTo>
                  <a:lnTo>
                    <a:pt x="80443" y="4291095"/>
                  </a:lnTo>
                  <a:lnTo>
                    <a:pt x="90613" y="4336451"/>
                  </a:lnTo>
                  <a:lnTo>
                    <a:pt x="101363" y="4381588"/>
                  </a:lnTo>
                  <a:lnTo>
                    <a:pt x="112689" y="4426501"/>
                  </a:lnTo>
                  <a:lnTo>
                    <a:pt x="124587" y="4471186"/>
                  </a:lnTo>
                  <a:lnTo>
                    <a:pt x="137053" y="4515640"/>
                  </a:lnTo>
                  <a:lnTo>
                    <a:pt x="150082" y="4559857"/>
                  </a:lnTo>
                  <a:lnTo>
                    <a:pt x="163671" y="4603834"/>
                  </a:lnTo>
                  <a:lnTo>
                    <a:pt x="177814" y="4647566"/>
                  </a:lnTo>
                  <a:lnTo>
                    <a:pt x="192509" y="4691050"/>
                  </a:lnTo>
                  <a:lnTo>
                    <a:pt x="207751" y="4734281"/>
                  </a:lnTo>
                  <a:lnTo>
                    <a:pt x="223536" y="4777256"/>
                  </a:lnTo>
                  <a:lnTo>
                    <a:pt x="239859" y="4819969"/>
                  </a:lnTo>
                  <a:lnTo>
                    <a:pt x="256717" y="4862417"/>
                  </a:lnTo>
                  <a:lnTo>
                    <a:pt x="274105" y="4904596"/>
                  </a:lnTo>
                  <a:lnTo>
                    <a:pt x="292020" y="4946502"/>
                  </a:lnTo>
                  <a:lnTo>
                    <a:pt x="310457" y="4988130"/>
                  </a:lnTo>
                  <a:lnTo>
                    <a:pt x="329411" y="5029476"/>
                  </a:lnTo>
                  <a:lnTo>
                    <a:pt x="348879" y="5070536"/>
                  </a:lnTo>
                  <a:lnTo>
                    <a:pt x="368858" y="5111307"/>
                  </a:lnTo>
                  <a:lnTo>
                    <a:pt x="389341" y="5151783"/>
                  </a:lnTo>
                  <a:lnTo>
                    <a:pt x="410326" y="5191961"/>
                  </a:lnTo>
                  <a:lnTo>
                    <a:pt x="431808" y="5231837"/>
                  </a:lnTo>
                  <a:lnTo>
                    <a:pt x="453783" y="5271406"/>
                  </a:lnTo>
                  <a:lnTo>
                    <a:pt x="476248" y="5310664"/>
                  </a:lnTo>
                  <a:lnTo>
                    <a:pt x="499197" y="5349607"/>
                  </a:lnTo>
                  <a:lnTo>
                    <a:pt x="522626" y="5388232"/>
                  </a:lnTo>
                  <a:lnTo>
                    <a:pt x="546532" y="5426533"/>
                  </a:lnTo>
                  <a:lnTo>
                    <a:pt x="570911" y="5464507"/>
                  </a:lnTo>
                  <a:lnTo>
                    <a:pt x="595758" y="5502149"/>
                  </a:lnTo>
                  <a:lnTo>
                    <a:pt x="621068" y="5539456"/>
                  </a:lnTo>
                  <a:lnTo>
                    <a:pt x="646839" y="5576423"/>
                  </a:lnTo>
                  <a:lnTo>
                    <a:pt x="673066" y="5613046"/>
                  </a:lnTo>
                  <a:lnTo>
                    <a:pt x="699744" y="5649321"/>
                  </a:lnTo>
                  <a:lnTo>
                    <a:pt x="726870" y="5685244"/>
                  </a:lnTo>
                  <a:lnTo>
                    <a:pt x="754439" y="5720811"/>
                  </a:lnTo>
                  <a:lnTo>
                    <a:pt x="782447" y="5756017"/>
                  </a:lnTo>
                  <a:lnTo>
                    <a:pt x="810890" y="5790859"/>
                  </a:lnTo>
                  <a:lnTo>
                    <a:pt x="839764" y="5825332"/>
                  </a:lnTo>
                  <a:lnTo>
                    <a:pt x="869065" y="5859431"/>
                  </a:lnTo>
                  <a:lnTo>
                    <a:pt x="898789" y="5893154"/>
                  </a:lnTo>
                  <a:lnTo>
                    <a:pt x="928931" y="5926496"/>
                  </a:lnTo>
                  <a:lnTo>
                    <a:pt x="959488" y="5959452"/>
                  </a:lnTo>
                  <a:lnTo>
                    <a:pt x="990454" y="5992019"/>
                  </a:lnTo>
                  <a:lnTo>
                    <a:pt x="1021827" y="6024193"/>
                  </a:lnTo>
                  <a:lnTo>
                    <a:pt x="1053602" y="6055968"/>
                  </a:lnTo>
                  <a:lnTo>
                    <a:pt x="1085774" y="6087342"/>
                  </a:lnTo>
                  <a:lnTo>
                    <a:pt x="1118340" y="6118309"/>
                  </a:lnTo>
                  <a:lnTo>
                    <a:pt x="1151295" y="6148867"/>
                  </a:lnTo>
                  <a:lnTo>
                    <a:pt x="1184636" y="6179010"/>
                  </a:lnTo>
                  <a:lnTo>
                    <a:pt x="1218358" y="6208734"/>
                  </a:lnTo>
                  <a:lnTo>
                    <a:pt x="1252457" y="6238036"/>
                  </a:lnTo>
                  <a:lnTo>
                    <a:pt x="1286929" y="6266911"/>
                  </a:lnTo>
                  <a:lnTo>
                    <a:pt x="1321770" y="6295355"/>
                  </a:lnTo>
                  <a:lnTo>
                    <a:pt x="1356976" y="6323364"/>
                  </a:lnTo>
                  <a:lnTo>
                    <a:pt x="1392541" y="6350934"/>
                  </a:lnTo>
                  <a:lnTo>
                    <a:pt x="1428464" y="6378061"/>
                  </a:lnTo>
                  <a:lnTo>
                    <a:pt x="1464738" y="6404740"/>
                  </a:lnTo>
                  <a:lnTo>
                    <a:pt x="1501360" y="6430967"/>
                  </a:lnTo>
                  <a:lnTo>
                    <a:pt x="1538327" y="6456739"/>
                  </a:lnTo>
                  <a:lnTo>
                    <a:pt x="1575633" y="6482050"/>
                  </a:lnTo>
                  <a:lnTo>
                    <a:pt x="1613274" y="6506898"/>
                  </a:lnTo>
                  <a:lnTo>
                    <a:pt x="1651247" y="6531277"/>
                  </a:lnTo>
                  <a:lnTo>
                    <a:pt x="1689548" y="6555184"/>
                  </a:lnTo>
                  <a:lnTo>
                    <a:pt x="1728171" y="6578615"/>
                  </a:lnTo>
                  <a:lnTo>
                    <a:pt x="1767114" y="6601564"/>
                  </a:lnTo>
                  <a:lnTo>
                    <a:pt x="1806371" y="6624029"/>
                  </a:lnTo>
                  <a:lnTo>
                    <a:pt x="1845939" y="6646005"/>
                  </a:lnTo>
                  <a:lnTo>
                    <a:pt x="1885814" y="6667488"/>
                  </a:lnTo>
                  <a:lnTo>
                    <a:pt x="1925992" y="6688474"/>
                  </a:lnTo>
                  <a:lnTo>
                    <a:pt x="1966467" y="6708958"/>
                  </a:lnTo>
                  <a:lnTo>
                    <a:pt x="2007237" y="6728937"/>
                  </a:lnTo>
                  <a:lnTo>
                    <a:pt x="2048297" y="6748406"/>
                  </a:lnTo>
                  <a:lnTo>
                    <a:pt x="2089642" y="6767361"/>
                  </a:lnTo>
                  <a:lnTo>
                    <a:pt x="2131270" y="6785799"/>
                  </a:lnTo>
                  <a:lnTo>
                    <a:pt x="2173175" y="6803714"/>
                  </a:lnTo>
                  <a:lnTo>
                    <a:pt x="2215353" y="6821103"/>
                  </a:lnTo>
                  <a:lnTo>
                    <a:pt x="2257801" y="6837961"/>
                  </a:lnTo>
                  <a:lnTo>
                    <a:pt x="2300513" y="6854285"/>
                  </a:lnTo>
                  <a:lnTo>
                    <a:pt x="2343487" y="6870071"/>
                  </a:lnTo>
                  <a:lnTo>
                    <a:pt x="2386718" y="6885313"/>
                  </a:lnTo>
                  <a:lnTo>
                    <a:pt x="2430201" y="6900009"/>
                  </a:lnTo>
                  <a:lnTo>
                    <a:pt x="2473933" y="6914153"/>
                  </a:lnTo>
                  <a:lnTo>
                    <a:pt x="2517910" y="6927742"/>
                  </a:lnTo>
                  <a:lnTo>
                    <a:pt x="2562127" y="6940772"/>
                  </a:lnTo>
                  <a:lnTo>
                    <a:pt x="2606579" y="6953238"/>
                  </a:lnTo>
                  <a:lnTo>
                    <a:pt x="2651264" y="6965137"/>
                  </a:lnTo>
                  <a:lnTo>
                    <a:pt x="2696177" y="6976463"/>
                  </a:lnTo>
                  <a:lnTo>
                    <a:pt x="2741313" y="6987214"/>
                  </a:lnTo>
                  <a:lnTo>
                    <a:pt x="2786669" y="6997384"/>
                  </a:lnTo>
                  <a:lnTo>
                    <a:pt x="2832241" y="7006970"/>
                  </a:lnTo>
                  <a:lnTo>
                    <a:pt x="2878024" y="7015968"/>
                  </a:lnTo>
                  <a:lnTo>
                    <a:pt x="2924013" y="7024373"/>
                  </a:lnTo>
                  <a:lnTo>
                    <a:pt x="2970206" y="7032182"/>
                  </a:lnTo>
                  <a:lnTo>
                    <a:pt x="3016598" y="7039389"/>
                  </a:lnTo>
                  <a:lnTo>
                    <a:pt x="3063184" y="7045992"/>
                  </a:lnTo>
                  <a:lnTo>
                    <a:pt x="3109961" y="7051986"/>
                  </a:lnTo>
                  <a:lnTo>
                    <a:pt x="3156924" y="7057366"/>
                  </a:lnTo>
                  <a:lnTo>
                    <a:pt x="3204070" y="7062128"/>
                  </a:lnTo>
                  <a:lnTo>
                    <a:pt x="3251394" y="7066270"/>
                  </a:lnTo>
                  <a:lnTo>
                    <a:pt x="3298891" y="7069785"/>
                  </a:lnTo>
                  <a:lnTo>
                    <a:pt x="3346559" y="7072671"/>
                  </a:lnTo>
                  <a:lnTo>
                    <a:pt x="3394392" y="7074922"/>
                  </a:lnTo>
                  <a:lnTo>
                    <a:pt x="3442387" y="7076535"/>
                  </a:lnTo>
                  <a:lnTo>
                    <a:pt x="3490539" y="7077507"/>
                  </a:lnTo>
                  <a:lnTo>
                    <a:pt x="3538845" y="7077831"/>
                  </a:lnTo>
                  <a:lnTo>
                    <a:pt x="3591174" y="7077450"/>
                  </a:lnTo>
                  <a:lnTo>
                    <a:pt x="3643322" y="7076311"/>
                  </a:lnTo>
                  <a:lnTo>
                    <a:pt x="3695286" y="7074418"/>
                  </a:lnTo>
                  <a:lnTo>
                    <a:pt x="3747058" y="7071777"/>
                  </a:lnTo>
                  <a:lnTo>
                    <a:pt x="3798634" y="7068394"/>
                  </a:lnTo>
                  <a:lnTo>
                    <a:pt x="3850009" y="7064273"/>
                  </a:lnTo>
                  <a:lnTo>
                    <a:pt x="3901177" y="7059420"/>
                  </a:lnTo>
                  <a:lnTo>
                    <a:pt x="3952133" y="7053840"/>
                  </a:lnTo>
                  <a:lnTo>
                    <a:pt x="4002872" y="7047539"/>
                  </a:lnTo>
                  <a:lnTo>
                    <a:pt x="4053388" y="7040522"/>
                  </a:lnTo>
                  <a:lnTo>
                    <a:pt x="4103677" y="7032793"/>
                  </a:lnTo>
                  <a:lnTo>
                    <a:pt x="4153732" y="7024359"/>
                  </a:lnTo>
                  <a:lnTo>
                    <a:pt x="4203550" y="7015224"/>
                  </a:lnTo>
                  <a:lnTo>
                    <a:pt x="4253124" y="7005394"/>
                  </a:lnTo>
                  <a:lnTo>
                    <a:pt x="4302448" y="6994874"/>
                  </a:lnTo>
                  <a:lnTo>
                    <a:pt x="4351519" y="6983670"/>
                  </a:lnTo>
                  <a:lnTo>
                    <a:pt x="4400331" y="6971786"/>
                  </a:lnTo>
                  <a:lnTo>
                    <a:pt x="4448877" y="6959228"/>
                  </a:lnTo>
                  <a:lnTo>
                    <a:pt x="4497154" y="6946002"/>
                  </a:lnTo>
                  <a:lnTo>
                    <a:pt x="4545156" y="6932112"/>
                  </a:lnTo>
                  <a:lnTo>
                    <a:pt x="4592877" y="6917563"/>
                  </a:lnTo>
                  <a:lnTo>
                    <a:pt x="4640313" y="6902362"/>
                  </a:lnTo>
                  <a:lnTo>
                    <a:pt x="4687457" y="6886513"/>
                  </a:lnTo>
                  <a:lnTo>
                    <a:pt x="4734305" y="6870022"/>
                  </a:lnTo>
                  <a:lnTo>
                    <a:pt x="4780852" y="6852893"/>
                  </a:lnTo>
                  <a:lnTo>
                    <a:pt x="4827091" y="6835133"/>
                  </a:lnTo>
                  <a:lnTo>
                    <a:pt x="4873019" y="6816746"/>
                  </a:lnTo>
                  <a:lnTo>
                    <a:pt x="4918630" y="6797738"/>
                  </a:lnTo>
                  <a:lnTo>
                    <a:pt x="4963917" y="6778113"/>
                  </a:lnTo>
                  <a:lnTo>
                    <a:pt x="5008877" y="6757879"/>
                  </a:lnTo>
                  <a:lnTo>
                    <a:pt x="5053504" y="6737038"/>
                  </a:lnTo>
                  <a:lnTo>
                    <a:pt x="5097792" y="6715598"/>
                  </a:lnTo>
                  <a:lnTo>
                    <a:pt x="5141736" y="6693562"/>
                  </a:lnTo>
                  <a:lnTo>
                    <a:pt x="5185332" y="6670937"/>
                  </a:lnTo>
                  <a:lnTo>
                    <a:pt x="5228573" y="6647728"/>
                  </a:lnTo>
                  <a:lnTo>
                    <a:pt x="5271455" y="6623939"/>
                  </a:lnTo>
                  <a:lnTo>
                    <a:pt x="5313972" y="6599577"/>
                  </a:lnTo>
                  <a:lnTo>
                    <a:pt x="5356119" y="6574646"/>
                  </a:lnTo>
                  <a:lnTo>
                    <a:pt x="5397890" y="6549152"/>
                  </a:lnTo>
                  <a:lnTo>
                    <a:pt x="5439281" y="6523100"/>
                  </a:lnTo>
                  <a:lnTo>
                    <a:pt x="5480286" y="6496495"/>
                  </a:lnTo>
                  <a:lnTo>
                    <a:pt x="5520900" y="6469343"/>
                  </a:lnTo>
                  <a:lnTo>
                    <a:pt x="5561117" y="6441649"/>
                  </a:lnTo>
                  <a:lnTo>
                    <a:pt x="5600933" y="6413418"/>
                  </a:lnTo>
                  <a:lnTo>
                    <a:pt x="5640342" y="6384656"/>
                  </a:lnTo>
                  <a:lnTo>
                    <a:pt x="5679339" y="6355367"/>
                  </a:lnTo>
                  <a:lnTo>
                    <a:pt x="5717918" y="6325557"/>
                  </a:lnTo>
                  <a:lnTo>
                    <a:pt x="5756074" y="6295231"/>
                  </a:lnTo>
                  <a:lnTo>
                    <a:pt x="5793802" y="6264395"/>
                  </a:lnTo>
                  <a:lnTo>
                    <a:pt x="5793802" y="6238056"/>
                  </a:lnTo>
                  <a:lnTo>
                    <a:pt x="5756174" y="6269107"/>
                  </a:lnTo>
                  <a:lnTo>
                    <a:pt x="5718112" y="6299645"/>
                  </a:lnTo>
                  <a:lnTo>
                    <a:pt x="5679622" y="6329665"/>
                  </a:lnTo>
                  <a:lnTo>
                    <a:pt x="5640709" y="6359161"/>
                  </a:lnTo>
                  <a:lnTo>
                    <a:pt x="5601379" y="6388127"/>
                  </a:lnTo>
                  <a:lnTo>
                    <a:pt x="5561637" y="6416559"/>
                  </a:lnTo>
                  <a:lnTo>
                    <a:pt x="5521488" y="6444451"/>
                  </a:lnTo>
                  <a:lnTo>
                    <a:pt x="5480938" y="6471798"/>
                  </a:lnTo>
                  <a:lnTo>
                    <a:pt x="5439991" y="6498594"/>
                  </a:lnTo>
                  <a:lnTo>
                    <a:pt x="5398654" y="6524834"/>
                  </a:lnTo>
                  <a:lnTo>
                    <a:pt x="5356932" y="6550513"/>
                  </a:lnTo>
                  <a:lnTo>
                    <a:pt x="5314830" y="6575625"/>
                  </a:lnTo>
                  <a:lnTo>
                    <a:pt x="5272353" y="6600165"/>
                  </a:lnTo>
                  <a:lnTo>
                    <a:pt x="5229507" y="6624127"/>
                  </a:lnTo>
                  <a:lnTo>
                    <a:pt x="5186297" y="6647507"/>
                  </a:lnTo>
                  <a:lnTo>
                    <a:pt x="5142729" y="6670299"/>
                  </a:lnTo>
                  <a:lnTo>
                    <a:pt x="5098807" y="6692497"/>
                  </a:lnTo>
                  <a:lnTo>
                    <a:pt x="5054538" y="6714097"/>
                  </a:lnTo>
                  <a:lnTo>
                    <a:pt x="5009926" y="6735092"/>
                  </a:lnTo>
                  <a:lnTo>
                    <a:pt x="4964976" y="6755478"/>
                  </a:lnTo>
                  <a:lnTo>
                    <a:pt x="4919696" y="6775250"/>
                  </a:lnTo>
                  <a:lnTo>
                    <a:pt x="4874088" y="6794401"/>
                  </a:lnTo>
                  <a:lnTo>
                    <a:pt x="4828160" y="6812926"/>
                  </a:lnTo>
                  <a:lnTo>
                    <a:pt x="4781915" y="6830820"/>
                  </a:lnTo>
                  <a:lnTo>
                    <a:pt x="4735361" y="6848079"/>
                  </a:lnTo>
                  <a:lnTo>
                    <a:pt x="4688501" y="6864695"/>
                  </a:lnTo>
                  <a:lnTo>
                    <a:pt x="4641342" y="6880665"/>
                  </a:lnTo>
                  <a:lnTo>
                    <a:pt x="4593888" y="6895983"/>
                  </a:lnTo>
                  <a:lnTo>
                    <a:pt x="4546145" y="6910643"/>
                  </a:lnTo>
                  <a:lnTo>
                    <a:pt x="4498119" y="6924640"/>
                  </a:lnTo>
                  <a:lnTo>
                    <a:pt x="4449815" y="6937968"/>
                  </a:lnTo>
                  <a:lnTo>
                    <a:pt x="4401237" y="6950623"/>
                  </a:lnTo>
                  <a:lnTo>
                    <a:pt x="4352392" y="6962599"/>
                  </a:lnTo>
                  <a:lnTo>
                    <a:pt x="4303285" y="6973891"/>
                  </a:lnTo>
                  <a:lnTo>
                    <a:pt x="4253920" y="6984492"/>
                  </a:lnTo>
                  <a:lnTo>
                    <a:pt x="4204305" y="6994399"/>
                  </a:lnTo>
                  <a:lnTo>
                    <a:pt x="4154443" y="7003606"/>
                  </a:lnTo>
                  <a:lnTo>
                    <a:pt x="4104340" y="7012106"/>
                  </a:lnTo>
                  <a:lnTo>
                    <a:pt x="4054002" y="7019896"/>
                  </a:lnTo>
                  <a:lnTo>
                    <a:pt x="4003433" y="7026969"/>
                  </a:lnTo>
                  <a:lnTo>
                    <a:pt x="3952640" y="7033320"/>
                  </a:lnTo>
                  <a:lnTo>
                    <a:pt x="3901627" y="7038944"/>
                  </a:lnTo>
                  <a:lnTo>
                    <a:pt x="3850401" y="7043835"/>
                  </a:lnTo>
                  <a:lnTo>
                    <a:pt x="3798965" y="7047989"/>
                  </a:lnTo>
                  <a:lnTo>
                    <a:pt x="3747327" y="7051399"/>
                  </a:lnTo>
                  <a:lnTo>
                    <a:pt x="3695490" y="7054061"/>
                  </a:lnTo>
                  <a:lnTo>
                    <a:pt x="3643460" y="7055969"/>
                  </a:lnTo>
                  <a:lnTo>
                    <a:pt x="3591243" y="7057118"/>
                  </a:lnTo>
                  <a:lnTo>
                    <a:pt x="3538845" y="7057502"/>
                  </a:lnTo>
                  <a:lnTo>
                    <a:pt x="3490417" y="7057174"/>
                  </a:lnTo>
                  <a:lnTo>
                    <a:pt x="3442144" y="7056192"/>
                  </a:lnTo>
                  <a:lnTo>
                    <a:pt x="3394031" y="7054561"/>
                  </a:lnTo>
                  <a:lnTo>
                    <a:pt x="3346080" y="7052286"/>
                  </a:lnTo>
                  <a:lnTo>
                    <a:pt x="3298298" y="7049369"/>
                  </a:lnTo>
                  <a:lnTo>
                    <a:pt x="3250687" y="7045816"/>
                  </a:lnTo>
                  <a:lnTo>
                    <a:pt x="3203252" y="7041631"/>
                  </a:lnTo>
                  <a:lnTo>
                    <a:pt x="3155998" y="7036817"/>
                  </a:lnTo>
                  <a:lnTo>
                    <a:pt x="3108928" y="7031380"/>
                  </a:lnTo>
                  <a:lnTo>
                    <a:pt x="3062047" y="7025323"/>
                  </a:lnTo>
                  <a:lnTo>
                    <a:pt x="3015359" y="7018650"/>
                  </a:lnTo>
                  <a:lnTo>
                    <a:pt x="2968868" y="7011366"/>
                  </a:lnTo>
                  <a:lnTo>
                    <a:pt x="2922578" y="7003476"/>
                  </a:lnTo>
                  <a:lnTo>
                    <a:pt x="2876494" y="6994982"/>
                  </a:lnTo>
                  <a:lnTo>
                    <a:pt x="2830620" y="6985891"/>
                  </a:lnTo>
                  <a:lnTo>
                    <a:pt x="2784960" y="6976204"/>
                  </a:lnTo>
                  <a:lnTo>
                    <a:pt x="2739518" y="6965928"/>
                  </a:lnTo>
                  <a:lnTo>
                    <a:pt x="2694299" y="6955066"/>
                  </a:lnTo>
                  <a:lnTo>
                    <a:pt x="2649307" y="6943622"/>
                  </a:lnTo>
                  <a:lnTo>
                    <a:pt x="2604545" y="6931601"/>
                  </a:lnTo>
                  <a:lnTo>
                    <a:pt x="2560019" y="6919007"/>
                  </a:lnTo>
                  <a:lnTo>
                    <a:pt x="2515732" y="6905843"/>
                  </a:lnTo>
                  <a:lnTo>
                    <a:pt x="2471689" y="6892115"/>
                  </a:lnTo>
                  <a:lnTo>
                    <a:pt x="2427894" y="6877827"/>
                  </a:lnTo>
                  <a:lnTo>
                    <a:pt x="2384351" y="6862982"/>
                  </a:lnTo>
                  <a:lnTo>
                    <a:pt x="2341064" y="6847585"/>
                  </a:lnTo>
                  <a:lnTo>
                    <a:pt x="2298038" y="6831640"/>
                  </a:lnTo>
                  <a:lnTo>
                    <a:pt x="2255277" y="6815152"/>
                  </a:lnTo>
                  <a:lnTo>
                    <a:pt x="2212784" y="6798124"/>
                  </a:lnTo>
                  <a:lnTo>
                    <a:pt x="2170565" y="6780561"/>
                  </a:lnTo>
                  <a:lnTo>
                    <a:pt x="2128623" y="6762467"/>
                  </a:lnTo>
                  <a:lnTo>
                    <a:pt x="2086963" y="6743847"/>
                  </a:lnTo>
                  <a:lnTo>
                    <a:pt x="2045589" y="6724704"/>
                  </a:lnTo>
                  <a:lnTo>
                    <a:pt x="2004505" y="6705043"/>
                  </a:lnTo>
                  <a:lnTo>
                    <a:pt x="1963715" y="6684867"/>
                  </a:lnTo>
                  <a:lnTo>
                    <a:pt x="1923224" y="6664182"/>
                  </a:lnTo>
                  <a:lnTo>
                    <a:pt x="1883036" y="6642991"/>
                  </a:lnTo>
                  <a:lnTo>
                    <a:pt x="1843155" y="6621299"/>
                  </a:lnTo>
                  <a:lnTo>
                    <a:pt x="1803585" y="6599110"/>
                  </a:lnTo>
                  <a:lnTo>
                    <a:pt x="1764330" y="6576428"/>
                  </a:lnTo>
                  <a:lnTo>
                    <a:pt x="1725395" y="6553257"/>
                  </a:lnTo>
                  <a:lnTo>
                    <a:pt x="1686784" y="6529602"/>
                  </a:lnTo>
                  <a:lnTo>
                    <a:pt x="1648502" y="6505466"/>
                  </a:lnTo>
                  <a:lnTo>
                    <a:pt x="1610551" y="6480855"/>
                  </a:lnTo>
                  <a:lnTo>
                    <a:pt x="1572938" y="6455771"/>
                  </a:lnTo>
                  <a:lnTo>
                    <a:pt x="1535665" y="6430220"/>
                  </a:lnTo>
                  <a:lnTo>
                    <a:pt x="1498737" y="6404206"/>
                  </a:lnTo>
                  <a:lnTo>
                    <a:pt x="1462158" y="6377733"/>
                  </a:lnTo>
                  <a:lnTo>
                    <a:pt x="1425933" y="6350804"/>
                  </a:lnTo>
                  <a:lnTo>
                    <a:pt x="1390066" y="6323425"/>
                  </a:lnTo>
                  <a:lnTo>
                    <a:pt x="1354560" y="6295600"/>
                  </a:lnTo>
                  <a:lnTo>
                    <a:pt x="1319421" y="6267332"/>
                  </a:lnTo>
                  <a:lnTo>
                    <a:pt x="1284652" y="6238627"/>
                  </a:lnTo>
                  <a:lnTo>
                    <a:pt x="1250258" y="6209487"/>
                  </a:lnTo>
                  <a:lnTo>
                    <a:pt x="1216243" y="6179918"/>
                  </a:lnTo>
                  <a:lnTo>
                    <a:pt x="1182610" y="6149924"/>
                  </a:lnTo>
                  <a:lnTo>
                    <a:pt x="1149365" y="6119509"/>
                  </a:lnTo>
                  <a:lnTo>
                    <a:pt x="1116512" y="6088676"/>
                  </a:lnTo>
                  <a:lnTo>
                    <a:pt x="1084054" y="6057431"/>
                  </a:lnTo>
                  <a:lnTo>
                    <a:pt x="1051996" y="6025778"/>
                  </a:lnTo>
                  <a:lnTo>
                    <a:pt x="1020343" y="5993721"/>
                  </a:lnTo>
                  <a:lnTo>
                    <a:pt x="989098" y="5961263"/>
                  </a:lnTo>
                  <a:lnTo>
                    <a:pt x="958265" y="5928410"/>
                  </a:lnTo>
                  <a:lnTo>
                    <a:pt x="927849" y="5895165"/>
                  </a:lnTo>
                  <a:lnTo>
                    <a:pt x="897855" y="5861533"/>
                  </a:lnTo>
                  <a:lnTo>
                    <a:pt x="868286" y="5827517"/>
                  </a:lnTo>
                  <a:lnTo>
                    <a:pt x="839146" y="5793123"/>
                  </a:lnTo>
                  <a:lnTo>
                    <a:pt x="810440" y="5758355"/>
                  </a:lnTo>
                  <a:lnTo>
                    <a:pt x="782172" y="5723216"/>
                  </a:lnTo>
                  <a:lnTo>
                    <a:pt x="754347" y="5687710"/>
                  </a:lnTo>
                  <a:lnTo>
                    <a:pt x="726967" y="5651843"/>
                  </a:lnTo>
                  <a:lnTo>
                    <a:pt x="700039" y="5615618"/>
                  </a:lnTo>
                  <a:lnTo>
                    <a:pt x="673565" y="5579039"/>
                  </a:lnTo>
                  <a:lnTo>
                    <a:pt x="647551" y="5542112"/>
                  </a:lnTo>
                  <a:lnTo>
                    <a:pt x="622000" y="5504839"/>
                  </a:lnTo>
                  <a:lnTo>
                    <a:pt x="596916" y="5467225"/>
                  </a:lnTo>
                  <a:lnTo>
                    <a:pt x="572304" y="5429275"/>
                  </a:lnTo>
                  <a:lnTo>
                    <a:pt x="548168" y="5390992"/>
                  </a:lnTo>
                  <a:lnTo>
                    <a:pt x="524513" y="5352381"/>
                  </a:lnTo>
                  <a:lnTo>
                    <a:pt x="501342" y="5313446"/>
                  </a:lnTo>
                  <a:lnTo>
                    <a:pt x="478659" y="5274192"/>
                  </a:lnTo>
                  <a:lnTo>
                    <a:pt x="456470" y="5234622"/>
                  </a:lnTo>
                  <a:lnTo>
                    <a:pt x="434777" y="5194741"/>
                  </a:lnTo>
                  <a:lnTo>
                    <a:pt x="413586" y="5154552"/>
                  </a:lnTo>
                  <a:lnTo>
                    <a:pt x="392901" y="5114061"/>
                  </a:lnTo>
                  <a:lnTo>
                    <a:pt x="372725" y="5073271"/>
                  </a:lnTo>
                  <a:lnTo>
                    <a:pt x="353064" y="5032187"/>
                  </a:lnTo>
                  <a:lnTo>
                    <a:pt x="333921" y="4990813"/>
                  </a:lnTo>
                  <a:lnTo>
                    <a:pt x="315300" y="4949153"/>
                  </a:lnTo>
                  <a:lnTo>
                    <a:pt x="297206" y="4907211"/>
                  </a:lnTo>
                  <a:lnTo>
                    <a:pt x="279643" y="4864991"/>
                  </a:lnTo>
                  <a:lnTo>
                    <a:pt x="262615" y="4822499"/>
                  </a:lnTo>
                  <a:lnTo>
                    <a:pt x="246126" y="4779737"/>
                  </a:lnTo>
                  <a:lnTo>
                    <a:pt x="230181" y="4736711"/>
                  </a:lnTo>
                  <a:lnTo>
                    <a:pt x="214784" y="4693424"/>
                  </a:lnTo>
                  <a:lnTo>
                    <a:pt x="199939" y="4649880"/>
                  </a:lnTo>
                  <a:lnTo>
                    <a:pt x="185650" y="4606085"/>
                  </a:lnTo>
                  <a:lnTo>
                    <a:pt x="171922" y="4562042"/>
                  </a:lnTo>
                  <a:lnTo>
                    <a:pt x="158758" y="4517755"/>
                  </a:lnTo>
                  <a:lnTo>
                    <a:pt x="146164" y="4473228"/>
                  </a:lnTo>
                  <a:lnTo>
                    <a:pt x="134142" y="4428466"/>
                  </a:lnTo>
                  <a:lnTo>
                    <a:pt x="122699" y="4383473"/>
                  </a:lnTo>
                  <a:lnTo>
                    <a:pt x="111836" y="4338254"/>
                  </a:lnTo>
                  <a:lnTo>
                    <a:pt x="101560" y="4292812"/>
                  </a:lnTo>
                  <a:lnTo>
                    <a:pt x="91873" y="4247151"/>
                  </a:lnTo>
                  <a:lnTo>
                    <a:pt x="82781" y="4201277"/>
                  </a:lnTo>
                  <a:lnTo>
                    <a:pt x="74288" y="4155193"/>
                  </a:lnTo>
                  <a:lnTo>
                    <a:pt x="66397" y="4108902"/>
                  </a:lnTo>
                  <a:lnTo>
                    <a:pt x="59113" y="4062411"/>
                  </a:lnTo>
                  <a:lnTo>
                    <a:pt x="52441" y="4015722"/>
                  </a:lnTo>
                  <a:lnTo>
                    <a:pt x="46383" y="3968841"/>
                  </a:lnTo>
                  <a:lnTo>
                    <a:pt x="40946" y="3921770"/>
                  </a:lnTo>
                  <a:lnTo>
                    <a:pt x="36132" y="3874515"/>
                  </a:lnTo>
                  <a:lnTo>
                    <a:pt x="31947" y="3827080"/>
                  </a:lnTo>
                  <a:lnTo>
                    <a:pt x="28394" y="3779468"/>
                  </a:lnTo>
                  <a:lnTo>
                    <a:pt x="25477" y="3731685"/>
                  </a:lnTo>
                  <a:lnTo>
                    <a:pt x="23201" y="3683734"/>
                  </a:lnTo>
                  <a:lnTo>
                    <a:pt x="21570" y="3635620"/>
                  </a:lnTo>
                  <a:lnTo>
                    <a:pt x="20589" y="3587346"/>
                  </a:lnTo>
                  <a:lnTo>
                    <a:pt x="20261" y="3538918"/>
                  </a:lnTo>
                  <a:lnTo>
                    <a:pt x="20589" y="3490490"/>
                  </a:lnTo>
                  <a:lnTo>
                    <a:pt x="21570" y="3442216"/>
                  </a:lnTo>
                  <a:lnTo>
                    <a:pt x="23201" y="3394102"/>
                  </a:lnTo>
                  <a:lnTo>
                    <a:pt x="25477" y="3346152"/>
                  </a:lnTo>
                  <a:lnTo>
                    <a:pt x="28394" y="3298369"/>
                  </a:lnTo>
                  <a:lnTo>
                    <a:pt x="31947" y="3250757"/>
                  </a:lnTo>
                  <a:lnTo>
                    <a:pt x="36132" y="3203322"/>
                  </a:lnTo>
                  <a:lnTo>
                    <a:pt x="40946" y="3156067"/>
                  </a:lnTo>
                  <a:lnTo>
                    <a:pt x="46383" y="3108997"/>
                  </a:lnTo>
                  <a:lnTo>
                    <a:pt x="52441" y="3062115"/>
                  </a:lnTo>
                  <a:lnTo>
                    <a:pt x="59113" y="3015427"/>
                  </a:lnTo>
                  <a:lnTo>
                    <a:pt x="66397" y="2968935"/>
                  </a:lnTo>
                  <a:lnTo>
                    <a:pt x="74288" y="2922645"/>
                  </a:lnTo>
                  <a:lnTo>
                    <a:pt x="82781" y="2876561"/>
                  </a:lnTo>
                  <a:lnTo>
                    <a:pt x="91873" y="2830687"/>
                  </a:lnTo>
                  <a:lnTo>
                    <a:pt x="101560" y="2785026"/>
                  </a:lnTo>
                  <a:lnTo>
                    <a:pt x="111836" y="2739584"/>
                  </a:lnTo>
                  <a:lnTo>
                    <a:pt x="122699" y="2694364"/>
                  </a:lnTo>
                  <a:lnTo>
                    <a:pt x="134142" y="2649372"/>
                  </a:lnTo>
                  <a:lnTo>
                    <a:pt x="146164" y="2604610"/>
                  </a:lnTo>
                  <a:lnTo>
                    <a:pt x="158758" y="2560083"/>
                  </a:lnTo>
                  <a:lnTo>
                    <a:pt x="171922" y="2515796"/>
                  </a:lnTo>
                  <a:lnTo>
                    <a:pt x="185650" y="2471753"/>
                  </a:lnTo>
                  <a:lnTo>
                    <a:pt x="199939" y="2427957"/>
                  </a:lnTo>
                  <a:lnTo>
                    <a:pt x="214784" y="2384414"/>
                  </a:lnTo>
                  <a:lnTo>
                    <a:pt x="230181" y="2341127"/>
                  </a:lnTo>
                  <a:lnTo>
                    <a:pt x="246126" y="2298100"/>
                  </a:lnTo>
                  <a:lnTo>
                    <a:pt x="262615" y="2255338"/>
                  </a:lnTo>
                  <a:lnTo>
                    <a:pt x="279643" y="2212846"/>
                  </a:lnTo>
                  <a:lnTo>
                    <a:pt x="297206" y="2170626"/>
                  </a:lnTo>
                  <a:lnTo>
                    <a:pt x="315300" y="2128684"/>
                  </a:lnTo>
                  <a:lnTo>
                    <a:pt x="333921" y="2087024"/>
                  </a:lnTo>
                  <a:lnTo>
                    <a:pt x="353064" y="2045649"/>
                  </a:lnTo>
                  <a:lnTo>
                    <a:pt x="372725" y="2004565"/>
                  </a:lnTo>
                  <a:lnTo>
                    <a:pt x="392901" y="1963775"/>
                  </a:lnTo>
                  <a:lnTo>
                    <a:pt x="413586" y="1923284"/>
                  </a:lnTo>
                  <a:lnTo>
                    <a:pt x="434777" y="1883095"/>
                  </a:lnTo>
                  <a:lnTo>
                    <a:pt x="456470" y="1843214"/>
                  </a:lnTo>
                  <a:lnTo>
                    <a:pt x="478659" y="1803643"/>
                  </a:lnTo>
                  <a:lnTo>
                    <a:pt x="501342" y="1764389"/>
                  </a:lnTo>
                  <a:lnTo>
                    <a:pt x="524513" y="1725454"/>
                  </a:lnTo>
                  <a:lnTo>
                    <a:pt x="548168" y="1686843"/>
                  </a:lnTo>
                  <a:lnTo>
                    <a:pt x="572304" y="1648560"/>
                  </a:lnTo>
                  <a:lnTo>
                    <a:pt x="596916" y="1610609"/>
                  </a:lnTo>
                  <a:lnTo>
                    <a:pt x="622000" y="1572995"/>
                  </a:lnTo>
                  <a:lnTo>
                    <a:pt x="647551" y="1535722"/>
                  </a:lnTo>
                  <a:lnTo>
                    <a:pt x="673565" y="1498794"/>
                  </a:lnTo>
                  <a:lnTo>
                    <a:pt x="700039" y="1462215"/>
                  </a:lnTo>
                  <a:lnTo>
                    <a:pt x="726967" y="1425990"/>
                  </a:lnTo>
                  <a:lnTo>
                    <a:pt x="754347" y="1390122"/>
                  </a:lnTo>
                  <a:lnTo>
                    <a:pt x="782172" y="1354617"/>
                  </a:lnTo>
                  <a:lnTo>
                    <a:pt x="810440" y="1319477"/>
                  </a:lnTo>
                  <a:lnTo>
                    <a:pt x="839146" y="1284708"/>
                  </a:lnTo>
                  <a:lnTo>
                    <a:pt x="868286" y="1250314"/>
                  </a:lnTo>
                  <a:lnTo>
                    <a:pt x="897855" y="1216298"/>
                  </a:lnTo>
                  <a:lnTo>
                    <a:pt x="927849" y="1182666"/>
                  </a:lnTo>
                  <a:lnTo>
                    <a:pt x="958265" y="1149421"/>
                  </a:lnTo>
                  <a:lnTo>
                    <a:pt x="989098" y="1116567"/>
                  </a:lnTo>
                  <a:lnTo>
                    <a:pt x="1020343" y="1084109"/>
                  </a:lnTo>
                  <a:lnTo>
                    <a:pt x="1051996" y="1052051"/>
                  </a:lnTo>
                  <a:lnTo>
                    <a:pt x="1084054" y="1020398"/>
                  </a:lnTo>
                  <a:lnTo>
                    <a:pt x="1116512" y="989152"/>
                  </a:lnTo>
                  <a:lnTo>
                    <a:pt x="1149365" y="958320"/>
                  </a:lnTo>
                  <a:lnTo>
                    <a:pt x="1182610" y="927904"/>
                  </a:lnTo>
                  <a:lnTo>
                    <a:pt x="1216243" y="897909"/>
                  </a:lnTo>
                  <a:lnTo>
                    <a:pt x="1250258" y="868340"/>
                  </a:lnTo>
                  <a:lnTo>
                    <a:pt x="1284652" y="839200"/>
                  </a:lnTo>
                  <a:lnTo>
                    <a:pt x="1319421" y="810494"/>
                  </a:lnTo>
                  <a:lnTo>
                    <a:pt x="1354560" y="782226"/>
                  </a:lnTo>
                  <a:lnTo>
                    <a:pt x="1390066" y="754401"/>
                  </a:lnTo>
                  <a:lnTo>
                    <a:pt x="1425933" y="727021"/>
                  </a:lnTo>
                  <a:lnTo>
                    <a:pt x="1462158" y="700093"/>
                  </a:lnTo>
                  <a:lnTo>
                    <a:pt x="1498737" y="673619"/>
                  </a:lnTo>
                  <a:lnTo>
                    <a:pt x="1535665" y="647604"/>
                  </a:lnTo>
                  <a:lnTo>
                    <a:pt x="1572938" y="622053"/>
                  </a:lnTo>
                  <a:lnTo>
                    <a:pt x="1610551" y="596969"/>
                  </a:lnTo>
                  <a:lnTo>
                    <a:pt x="1648502" y="572357"/>
                  </a:lnTo>
                  <a:lnTo>
                    <a:pt x="1686784" y="548222"/>
                  </a:lnTo>
                  <a:lnTo>
                    <a:pt x="1725395" y="524566"/>
                  </a:lnTo>
                  <a:lnTo>
                    <a:pt x="1764330" y="501395"/>
                  </a:lnTo>
                  <a:lnTo>
                    <a:pt x="1803585" y="478712"/>
                  </a:lnTo>
                  <a:lnTo>
                    <a:pt x="1843155" y="456523"/>
                  </a:lnTo>
                  <a:lnTo>
                    <a:pt x="1883036" y="434830"/>
                  </a:lnTo>
                  <a:lnTo>
                    <a:pt x="1923224" y="413639"/>
                  </a:lnTo>
                  <a:lnTo>
                    <a:pt x="1963715" y="392954"/>
                  </a:lnTo>
                  <a:lnTo>
                    <a:pt x="2004505" y="372778"/>
                  </a:lnTo>
                  <a:lnTo>
                    <a:pt x="2045589" y="353117"/>
                  </a:lnTo>
                  <a:lnTo>
                    <a:pt x="2086963" y="333973"/>
                  </a:lnTo>
                  <a:lnTo>
                    <a:pt x="2128623" y="315353"/>
                  </a:lnTo>
                  <a:lnTo>
                    <a:pt x="2170565" y="297258"/>
                  </a:lnTo>
                  <a:lnTo>
                    <a:pt x="2212784" y="279695"/>
                  </a:lnTo>
                  <a:lnTo>
                    <a:pt x="2255277" y="262667"/>
                  </a:lnTo>
                  <a:lnTo>
                    <a:pt x="2298038" y="246179"/>
                  </a:lnTo>
                  <a:lnTo>
                    <a:pt x="2341064" y="230234"/>
                  </a:lnTo>
                  <a:lnTo>
                    <a:pt x="2384351" y="214837"/>
                  </a:lnTo>
                  <a:lnTo>
                    <a:pt x="2427894" y="199991"/>
                  </a:lnTo>
                  <a:lnTo>
                    <a:pt x="2471689" y="185703"/>
                  </a:lnTo>
                  <a:lnTo>
                    <a:pt x="2515732" y="171974"/>
                  </a:lnTo>
                  <a:lnTo>
                    <a:pt x="2560019" y="158811"/>
                  </a:lnTo>
                  <a:lnTo>
                    <a:pt x="2604545" y="146216"/>
                  </a:lnTo>
                  <a:lnTo>
                    <a:pt x="2649307" y="134195"/>
                  </a:lnTo>
                  <a:lnTo>
                    <a:pt x="2694299" y="122751"/>
                  </a:lnTo>
                  <a:lnTo>
                    <a:pt x="2739518" y="111889"/>
                  </a:lnTo>
                  <a:lnTo>
                    <a:pt x="2784960" y="101612"/>
                  </a:lnTo>
                  <a:lnTo>
                    <a:pt x="2830620" y="91926"/>
                  </a:lnTo>
                  <a:lnTo>
                    <a:pt x="2876494" y="82834"/>
                  </a:lnTo>
                  <a:lnTo>
                    <a:pt x="2922578" y="74340"/>
                  </a:lnTo>
                  <a:lnTo>
                    <a:pt x="2968868" y="66449"/>
                  </a:lnTo>
                  <a:lnTo>
                    <a:pt x="3015359" y="59166"/>
                  </a:lnTo>
                  <a:lnTo>
                    <a:pt x="3062047" y="52493"/>
                  </a:lnTo>
                  <a:lnTo>
                    <a:pt x="3108928" y="46436"/>
                  </a:lnTo>
                  <a:lnTo>
                    <a:pt x="3155998" y="40998"/>
                  </a:lnTo>
                  <a:lnTo>
                    <a:pt x="3203252" y="36185"/>
                  </a:lnTo>
                  <a:lnTo>
                    <a:pt x="3250687" y="31999"/>
                  </a:lnTo>
                  <a:lnTo>
                    <a:pt x="3298298" y="28446"/>
                  </a:lnTo>
                  <a:lnTo>
                    <a:pt x="3346080" y="25529"/>
                  </a:lnTo>
                  <a:lnTo>
                    <a:pt x="3394031" y="23254"/>
                  </a:lnTo>
                  <a:lnTo>
                    <a:pt x="3442144" y="21623"/>
                  </a:lnTo>
                  <a:lnTo>
                    <a:pt x="3490417" y="20641"/>
                  </a:lnTo>
                  <a:lnTo>
                    <a:pt x="3538845" y="20313"/>
                  </a:lnTo>
                  <a:lnTo>
                    <a:pt x="3591243" y="20697"/>
                  </a:lnTo>
                  <a:lnTo>
                    <a:pt x="3643460" y="21846"/>
                  </a:lnTo>
                  <a:lnTo>
                    <a:pt x="3695490" y="23754"/>
                  </a:lnTo>
                  <a:lnTo>
                    <a:pt x="3747327" y="26416"/>
                  </a:lnTo>
                  <a:lnTo>
                    <a:pt x="3798965" y="29827"/>
                  </a:lnTo>
                  <a:lnTo>
                    <a:pt x="3850401" y="33982"/>
                  </a:lnTo>
                  <a:lnTo>
                    <a:pt x="3901627" y="38874"/>
                  </a:lnTo>
                  <a:lnTo>
                    <a:pt x="3952640" y="44498"/>
                  </a:lnTo>
                  <a:lnTo>
                    <a:pt x="4003433" y="50850"/>
                  </a:lnTo>
                  <a:lnTo>
                    <a:pt x="4054002" y="57924"/>
                  </a:lnTo>
                  <a:lnTo>
                    <a:pt x="4104340" y="65714"/>
                  </a:lnTo>
                  <a:lnTo>
                    <a:pt x="4154443" y="74216"/>
                  </a:lnTo>
                  <a:lnTo>
                    <a:pt x="4204305" y="83423"/>
                  </a:lnTo>
                  <a:lnTo>
                    <a:pt x="4253920" y="93331"/>
                  </a:lnTo>
                  <a:lnTo>
                    <a:pt x="4303285" y="103934"/>
                  </a:lnTo>
                  <a:lnTo>
                    <a:pt x="4352392" y="115226"/>
                  </a:lnTo>
                  <a:lnTo>
                    <a:pt x="4401237" y="127203"/>
                  </a:lnTo>
                  <a:lnTo>
                    <a:pt x="4449815" y="139859"/>
                  </a:lnTo>
                  <a:lnTo>
                    <a:pt x="4498119" y="153189"/>
                  </a:lnTo>
                  <a:lnTo>
                    <a:pt x="4546145" y="167186"/>
                  </a:lnTo>
                  <a:lnTo>
                    <a:pt x="4593888" y="181847"/>
                  </a:lnTo>
                  <a:lnTo>
                    <a:pt x="4641342" y="197166"/>
                  </a:lnTo>
                  <a:lnTo>
                    <a:pt x="4688501" y="213136"/>
                  </a:lnTo>
                  <a:lnTo>
                    <a:pt x="4735361" y="229754"/>
                  </a:lnTo>
                  <a:lnTo>
                    <a:pt x="4781915" y="247013"/>
                  </a:lnTo>
                  <a:lnTo>
                    <a:pt x="4828160" y="264908"/>
                  </a:lnTo>
                  <a:lnTo>
                    <a:pt x="4874088" y="283435"/>
                  </a:lnTo>
                  <a:lnTo>
                    <a:pt x="4919696" y="302586"/>
                  </a:lnTo>
                  <a:lnTo>
                    <a:pt x="4964976" y="322358"/>
                  </a:lnTo>
                  <a:lnTo>
                    <a:pt x="5009926" y="342744"/>
                  </a:lnTo>
                  <a:lnTo>
                    <a:pt x="5054538" y="363740"/>
                  </a:lnTo>
                  <a:lnTo>
                    <a:pt x="5098807" y="385340"/>
                  </a:lnTo>
                  <a:lnTo>
                    <a:pt x="5142729" y="407538"/>
                  </a:lnTo>
                  <a:lnTo>
                    <a:pt x="5186297" y="430330"/>
                  </a:lnTo>
                  <a:lnTo>
                    <a:pt x="5229507" y="453710"/>
                  </a:lnTo>
                  <a:lnTo>
                    <a:pt x="5272353" y="477672"/>
                  </a:lnTo>
                  <a:lnTo>
                    <a:pt x="5314830" y="502212"/>
                  </a:lnTo>
                  <a:lnTo>
                    <a:pt x="5356932" y="527324"/>
                  </a:lnTo>
                  <a:lnTo>
                    <a:pt x="5398654" y="553002"/>
                  </a:lnTo>
                  <a:lnTo>
                    <a:pt x="5439991" y="579241"/>
                  </a:lnTo>
                  <a:lnTo>
                    <a:pt x="5480938" y="606036"/>
                  </a:lnTo>
                  <a:lnTo>
                    <a:pt x="5521488" y="633382"/>
                  </a:lnTo>
                  <a:lnTo>
                    <a:pt x="5561637" y="661273"/>
                  </a:lnTo>
                  <a:lnTo>
                    <a:pt x="5601379" y="689703"/>
                  </a:lnTo>
                  <a:lnTo>
                    <a:pt x="5640709" y="718668"/>
                  </a:lnTo>
                  <a:lnTo>
                    <a:pt x="5679622" y="748162"/>
                  </a:lnTo>
                  <a:lnTo>
                    <a:pt x="5718112" y="778180"/>
                  </a:lnTo>
                  <a:lnTo>
                    <a:pt x="5756174" y="808716"/>
                  </a:lnTo>
                  <a:lnTo>
                    <a:pt x="5793802" y="839765"/>
                  </a:lnTo>
                  <a:lnTo>
                    <a:pt x="5793802" y="813430"/>
                  </a:lnTo>
                  <a:lnTo>
                    <a:pt x="5756074" y="782595"/>
                  </a:lnTo>
                  <a:lnTo>
                    <a:pt x="5717918" y="752270"/>
                  </a:lnTo>
                  <a:lnTo>
                    <a:pt x="5679339" y="722460"/>
                  </a:lnTo>
                  <a:lnTo>
                    <a:pt x="5640342" y="693172"/>
                  </a:lnTo>
                  <a:lnTo>
                    <a:pt x="5600933" y="664410"/>
                  </a:lnTo>
                  <a:lnTo>
                    <a:pt x="5561117" y="636179"/>
                  </a:lnTo>
                  <a:lnTo>
                    <a:pt x="5520900" y="608486"/>
                  </a:lnTo>
                  <a:lnTo>
                    <a:pt x="5480286" y="581334"/>
                  </a:lnTo>
                  <a:lnTo>
                    <a:pt x="5439281" y="554730"/>
                  </a:lnTo>
                  <a:lnTo>
                    <a:pt x="5397890" y="528678"/>
                  </a:lnTo>
                  <a:lnTo>
                    <a:pt x="5356119" y="503184"/>
                  </a:lnTo>
                  <a:lnTo>
                    <a:pt x="5313972" y="478254"/>
                  </a:lnTo>
                  <a:lnTo>
                    <a:pt x="5271455" y="453892"/>
                  </a:lnTo>
                  <a:lnTo>
                    <a:pt x="5228573" y="430103"/>
                  </a:lnTo>
                  <a:lnTo>
                    <a:pt x="5185332" y="406894"/>
                  </a:lnTo>
                  <a:lnTo>
                    <a:pt x="5141736" y="384269"/>
                  </a:lnTo>
                  <a:lnTo>
                    <a:pt x="5097792" y="362234"/>
                  </a:lnTo>
                  <a:lnTo>
                    <a:pt x="5053504" y="340793"/>
                  </a:lnTo>
                  <a:lnTo>
                    <a:pt x="5008877" y="319953"/>
                  </a:lnTo>
                  <a:lnTo>
                    <a:pt x="4963917" y="299718"/>
                  </a:lnTo>
                  <a:lnTo>
                    <a:pt x="4918630" y="280094"/>
                  </a:lnTo>
                  <a:lnTo>
                    <a:pt x="4873019" y="261086"/>
                  </a:lnTo>
                  <a:lnTo>
                    <a:pt x="4827091" y="242699"/>
                  </a:lnTo>
                  <a:lnTo>
                    <a:pt x="4780852" y="224939"/>
                  </a:lnTo>
                  <a:lnTo>
                    <a:pt x="4734305" y="207810"/>
                  </a:lnTo>
                  <a:lnTo>
                    <a:pt x="4687457" y="191319"/>
                  </a:lnTo>
                  <a:lnTo>
                    <a:pt x="4640313" y="175470"/>
                  </a:lnTo>
                  <a:lnTo>
                    <a:pt x="4592877" y="160269"/>
                  </a:lnTo>
                  <a:lnTo>
                    <a:pt x="4545156" y="145720"/>
                  </a:lnTo>
                  <a:lnTo>
                    <a:pt x="4497154" y="131830"/>
                  </a:lnTo>
                  <a:lnTo>
                    <a:pt x="4448877" y="118603"/>
                  </a:lnTo>
                  <a:lnTo>
                    <a:pt x="4400331" y="106045"/>
                  </a:lnTo>
                  <a:lnTo>
                    <a:pt x="4351519" y="94162"/>
                  </a:lnTo>
                  <a:lnTo>
                    <a:pt x="4302448" y="82957"/>
                  </a:lnTo>
                  <a:lnTo>
                    <a:pt x="4253124" y="72437"/>
                  </a:lnTo>
                  <a:lnTo>
                    <a:pt x="4203550" y="62607"/>
                  </a:lnTo>
                  <a:lnTo>
                    <a:pt x="4153732" y="53472"/>
                  </a:lnTo>
                  <a:lnTo>
                    <a:pt x="4103677" y="45038"/>
                  </a:lnTo>
                  <a:lnTo>
                    <a:pt x="4053388" y="37309"/>
                  </a:lnTo>
                  <a:lnTo>
                    <a:pt x="4002872" y="30292"/>
                  </a:lnTo>
                  <a:lnTo>
                    <a:pt x="3952133" y="23990"/>
                  </a:lnTo>
                  <a:lnTo>
                    <a:pt x="3901177" y="18411"/>
                  </a:lnTo>
                  <a:lnTo>
                    <a:pt x="3850009" y="13558"/>
                  </a:lnTo>
                  <a:lnTo>
                    <a:pt x="3798634" y="9437"/>
                  </a:lnTo>
                  <a:lnTo>
                    <a:pt x="3747058" y="6054"/>
                  </a:lnTo>
                  <a:lnTo>
                    <a:pt x="3695286" y="3413"/>
                  </a:lnTo>
                  <a:lnTo>
                    <a:pt x="3643322" y="1520"/>
                  </a:lnTo>
                  <a:lnTo>
                    <a:pt x="3591174" y="381"/>
                  </a:lnTo>
                  <a:lnTo>
                    <a:pt x="353884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81055" y="4341140"/>
              <a:ext cx="1282892" cy="5448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08395" y="9846024"/>
              <a:ext cx="2421025" cy="4031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75742" y="9872615"/>
              <a:ext cx="118006" cy="722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90915" y="9717065"/>
              <a:ext cx="113713" cy="815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095203" y="9543227"/>
              <a:ext cx="108792" cy="898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28201" y="9527280"/>
              <a:ext cx="108373" cy="904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86166" y="9312051"/>
              <a:ext cx="101829" cy="9847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46394" y="9124089"/>
              <a:ext cx="96018" cy="1040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67115" y="9073613"/>
              <a:ext cx="94447" cy="1054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73508" y="8814359"/>
              <a:ext cx="85913" cy="1113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13712" y="8630318"/>
              <a:ext cx="79578" cy="1145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07283" y="8536839"/>
              <a:ext cx="76542" cy="1162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70428" y="8243879"/>
              <a:ext cx="66280" cy="1198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183023" y="8079455"/>
              <a:ext cx="60312" cy="1208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64463" y="7938444"/>
              <a:ext cx="55338" cy="12221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90748" y="7623642"/>
              <a:ext cx="43664" cy="1233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343960" y="7490855"/>
              <a:ext cx="38637" cy="12317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49859" y="7303321"/>
              <a:ext cx="31622" cy="1228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40854" y="6979992"/>
              <a:ext cx="21360" cy="1218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386263" y="6885403"/>
              <a:ext cx="24711" cy="12217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053629" y="6656211"/>
              <a:ext cx="33297" cy="12284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099125" y="6336686"/>
              <a:ext cx="45234" cy="1229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295166" y="6283840"/>
              <a:ext cx="47118" cy="1229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77290" y="6024685"/>
              <a:ext cx="56804" cy="12178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287443" y="5723647"/>
              <a:ext cx="67694" cy="1192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091089" y="5710768"/>
              <a:ext cx="68270" cy="11910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428330" y="5436640"/>
              <a:ext cx="77798" cy="11544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782092" y="5188114"/>
              <a:ext cx="86489" cy="11020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598324" y="5166491"/>
              <a:ext cx="87065" cy="1105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95491" y="4916028"/>
              <a:ext cx="95441" cy="1045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380430" y="4732473"/>
              <a:ext cx="100625" cy="9894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017789" y="3993019"/>
              <a:ext cx="1366607" cy="7921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901177" y="4362223"/>
              <a:ext cx="112666" cy="832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360985" y="4090346"/>
              <a:ext cx="119786" cy="6444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778489" y="3927209"/>
              <a:ext cx="123137" cy="4335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570358" y="3923754"/>
              <a:ext cx="123242" cy="4261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175367" y="3878677"/>
              <a:ext cx="121985" cy="2104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536410" y="9788681"/>
              <a:ext cx="177429" cy="17402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600179" y="9686589"/>
              <a:ext cx="170518" cy="16712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56995" y="9608325"/>
              <a:ext cx="240306" cy="2201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331496" y="9513312"/>
              <a:ext cx="230673" cy="21097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997998" y="9401666"/>
              <a:ext cx="238125" cy="229235"/>
            </a:xfrm>
            <a:custGeom>
              <a:avLst/>
              <a:gdLst/>
              <a:ahLst/>
              <a:cxnLst/>
              <a:rect l="l" t="t" r="r" b="b"/>
              <a:pathLst>
                <a:path w="238125" h="229234">
                  <a:moveTo>
                    <a:pt x="84447" y="0"/>
                  </a:moveTo>
                  <a:lnTo>
                    <a:pt x="0" y="92033"/>
                  </a:lnTo>
                  <a:lnTo>
                    <a:pt x="38860" y="127119"/>
                  </a:lnTo>
                  <a:lnTo>
                    <a:pt x="78466" y="161747"/>
                  </a:lnTo>
                  <a:lnTo>
                    <a:pt x="118680" y="195804"/>
                  </a:lnTo>
                  <a:lnTo>
                    <a:pt x="159366" y="229176"/>
                  </a:lnTo>
                  <a:lnTo>
                    <a:pt x="237636" y="132158"/>
                  </a:lnTo>
                  <a:lnTo>
                    <a:pt x="198571" y="100018"/>
                  </a:lnTo>
                  <a:lnTo>
                    <a:pt x="160001" y="67266"/>
                  </a:lnTo>
                  <a:lnTo>
                    <a:pt x="121952" y="33921"/>
                  </a:lnTo>
                  <a:lnTo>
                    <a:pt x="84447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082445" y="9314569"/>
              <a:ext cx="227584" cy="21925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762089" y="9170898"/>
              <a:ext cx="233045" cy="236220"/>
            </a:xfrm>
            <a:custGeom>
              <a:avLst/>
              <a:gdLst/>
              <a:ahLst/>
              <a:cxnLst/>
              <a:rect l="l" t="t" r="r" b="b"/>
              <a:pathLst>
                <a:path w="233045" h="236220">
                  <a:moveTo>
                    <a:pt x="93505" y="0"/>
                  </a:moveTo>
                  <a:lnTo>
                    <a:pt x="0" y="83196"/>
                  </a:lnTo>
                  <a:lnTo>
                    <a:pt x="35191" y="122133"/>
                  </a:lnTo>
                  <a:lnTo>
                    <a:pt x="71103" y="160631"/>
                  </a:lnTo>
                  <a:lnTo>
                    <a:pt x="107615" y="198557"/>
                  </a:lnTo>
                  <a:lnTo>
                    <a:pt x="144602" y="235778"/>
                  </a:lnTo>
                  <a:lnTo>
                    <a:pt x="232558" y="146964"/>
                  </a:lnTo>
                  <a:lnTo>
                    <a:pt x="196923" y="111046"/>
                  </a:lnTo>
                  <a:lnTo>
                    <a:pt x="161873" y="74585"/>
                  </a:lnTo>
                  <a:lnTo>
                    <a:pt x="127402" y="37572"/>
                  </a:lnTo>
                  <a:lnTo>
                    <a:pt x="93505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855594" y="9092534"/>
              <a:ext cx="222139" cy="22530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551572" y="8918330"/>
              <a:ext cx="225425" cy="240029"/>
            </a:xfrm>
            <a:custGeom>
              <a:avLst/>
              <a:gdLst/>
              <a:ahLst/>
              <a:cxnLst/>
              <a:rect l="l" t="t" r="r" b="b"/>
              <a:pathLst>
                <a:path w="225425" h="240029">
                  <a:moveTo>
                    <a:pt x="101672" y="0"/>
                  </a:moveTo>
                  <a:lnTo>
                    <a:pt x="0" y="73421"/>
                  </a:lnTo>
                  <a:lnTo>
                    <a:pt x="31051" y="115691"/>
                  </a:lnTo>
                  <a:lnTo>
                    <a:pt x="62877" y="157620"/>
                  </a:lnTo>
                  <a:lnTo>
                    <a:pt x="95371" y="199067"/>
                  </a:lnTo>
                  <a:lnTo>
                    <a:pt x="128425" y="239887"/>
                  </a:lnTo>
                  <a:lnTo>
                    <a:pt x="225176" y="160272"/>
                  </a:lnTo>
                  <a:lnTo>
                    <a:pt x="193370" y="120957"/>
                  </a:lnTo>
                  <a:lnTo>
                    <a:pt x="162187" y="81141"/>
                  </a:lnTo>
                  <a:lnTo>
                    <a:pt x="131623" y="40823"/>
                  </a:lnTo>
                  <a:lnTo>
                    <a:pt x="10167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653244" y="8849432"/>
              <a:ext cx="214443" cy="22917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368803" y="8646516"/>
              <a:ext cx="215333" cy="24146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477594" y="8587780"/>
              <a:ext cx="204444" cy="23071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215718" y="8358200"/>
              <a:ext cx="203239" cy="24052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330531" y="8310281"/>
              <a:ext cx="192297" cy="22985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094150" y="8056325"/>
              <a:ext cx="188947" cy="23698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213781" y="8019698"/>
              <a:ext cx="178057" cy="22665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005463" y="7743978"/>
              <a:ext cx="172560" cy="23088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128600" y="7718984"/>
              <a:ext cx="162036" cy="22115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950490" y="7424554"/>
              <a:ext cx="154497" cy="22228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075879" y="7411402"/>
              <a:ext cx="144288" cy="21326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929653" y="7101715"/>
              <a:ext cx="134917" cy="21143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055880" y="7100323"/>
              <a:ext cx="125284" cy="20340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930543" y="6767359"/>
              <a:ext cx="137901" cy="21299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056770" y="6778568"/>
              <a:ext cx="128006" cy="20481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956197" y="6434584"/>
              <a:ext cx="157325" cy="22348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081533" y="6458552"/>
              <a:ext cx="146644" cy="214328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015776" y="6108185"/>
              <a:ext cx="175334" cy="23181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138862" y="6144770"/>
              <a:ext cx="163974" cy="22179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109019" y="5791708"/>
              <a:ext cx="191512" cy="237636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228493" y="5840503"/>
              <a:ext cx="179680" cy="22690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234880" y="5488628"/>
              <a:ext cx="205595" cy="24093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349484" y="5549045"/>
              <a:ext cx="193501" cy="22973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391995" y="5201883"/>
              <a:ext cx="217480" cy="24177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500578" y="5273295"/>
              <a:ext cx="205281" cy="23009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8578639" y="4934561"/>
              <a:ext cx="227329" cy="240029"/>
            </a:xfrm>
            <a:custGeom>
              <a:avLst/>
              <a:gdLst/>
              <a:ahLst/>
              <a:cxnLst/>
              <a:rect l="l" t="t" r="r" b="b"/>
              <a:pathLst>
                <a:path w="227329" h="240029">
                  <a:moveTo>
                    <a:pt x="130676" y="0"/>
                  </a:moveTo>
                  <a:lnTo>
                    <a:pt x="97124" y="40281"/>
                  </a:lnTo>
                  <a:lnTo>
                    <a:pt x="64081" y="81234"/>
                  </a:lnTo>
                  <a:lnTo>
                    <a:pt x="31667" y="122708"/>
                  </a:lnTo>
                  <a:lnTo>
                    <a:pt x="0" y="164549"/>
                  </a:lnTo>
                  <a:lnTo>
                    <a:pt x="101358" y="239940"/>
                  </a:lnTo>
                  <a:lnTo>
                    <a:pt x="131828" y="199564"/>
                  </a:lnTo>
                  <a:lnTo>
                    <a:pt x="162926" y="159713"/>
                  </a:lnTo>
                  <a:lnTo>
                    <a:pt x="194653" y="120383"/>
                  </a:lnTo>
                  <a:lnTo>
                    <a:pt x="227008" y="81568"/>
                  </a:lnTo>
                  <a:lnTo>
                    <a:pt x="130676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679997" y="5016130"/>
              <a:ext cx="214862" cy="22810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8792664" y="4689281"/>
              <a:ext cx="234315" cy="236220"/>
            </a:xfrm>
            <a:custGeom>
              <a:avLst/>
              <a:gdLst/>
              <a:ahLst/>
              <a:cxnLst/>
              <a:rect l="l" t="t" r="r" b="b"/>
              <a:pathLst>
                <a:path w="234315" h="236220">
                  <a:moveTo>
                    <a:pt x="146749" y="0"/>
                  </a:moveTo>
                  <a:lnTo>
                    <a:pt x="109212" y="36719"/>
                  </a:lnTo>
                  <a:lnTo>
                    <a:pt x="72157" y="74140"/>
                  </a:lnTo>
                  <a:lnTo>
                    <a:pt x="35710" y="112121"/>
                  </a:lnTo>
                  <a:lnTo>
                    <a:pt x="0" y="150518"/>
                  </a:lnTo>
                  <a:lnTo>
                    <a:pt x="93086" y="235699"/>
                  </a:lnTo>
                  <a:lnTo>
                    <a:pt x="127508" y="198625"/>
                  </a:lnTo>
                  <a:lnTo>
                    <a:pt x="162514" y="162095"/>
                  </a:lnTo>
                  <a:lnTo>
                    <a:pt x="198080" y="126125"/>
                  </a:lnTo>
                  <a:lnTo>
                    <a:pt x="234181" y="90730"/>
                  </a:lnTo>
                  <a:lnTo>
                    <a:pt x="146749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885750" y="4780011"/>
              <a:ext cx="222349" cy="22386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2127379" y="9309229"/>
              <a:ext cx="1353820" cy="995044"/>
            </a:xfrm>
            <a:custGeom>
              <a:avLst/>
              <a:gdLst/>
              <a:ahLst/>
              <a:cxnLst/>
              <a:rect l="l" t="t" r="r" b="b"/>
              <a:pathLst>
                <a:path w="1353819" h="995045">
                  <a:moveTo>
                    <a:pt x="454802" y="631075"/>
                  </a:moveTo>
                  <a:lnTo>
                    <a:pt x="410878" y="651275"/>
                  </a:lnTo>
                  <a:lnTo>
                    <a:pt x="366591" y="670824"/>
                  </a:lnTo>
                  <a:lnTo>
                    <a:pt x="321949" y="689716"/>
                  </a:lnTo>
                  <a:lnTo>
                    <a:pt x="276957" y="707946"/>
                  </a:lnTo>
                  <a:lnTo>
                    <a:pt x="231622" y="725506"/>
                  </a:lnTo>
                  <a:lnTo>
                    <a:pt x="185949" y="742390"/>
                  </a:lnTo>
                  <a:lnTo>
                    <a:pt x="139944" y="758593"/>
                  </a:lnTo>
                  <a:lnTo>
                    <a:pt x="93614" y="774107"/>
                  </a:lnTo>
                  <a:lnTo>
                    <a:pt x="46964" y="788928"/>
                  </a:lnTo>
                  <a:lnTo>
                    <a:pt x="0" y="803048"/>
                  </a:lnTo>
                  <a:lnTo>
                    <a:pt x="1989" y="809614"/>
                  </a:lnTo>
                  <a:lnTo>
                    <a:pt x="56647" y="994655"/>
                  </a:lnTo>
                  <a:lnTo>
                    <a:pt x="106015" y="979652"/>
                  </a:lnTo>
                  <a:lnTo>
                    <a:pt x="155216" y="963866"/>
                  </a:lnTo>
                  <a:lnTo>
                    <a:pt x="204223" y="947307"/>
                  </a:lnTo>
                  <a:lnTo>
                    <a:pt x="253009" y="929985"/>
                  </a:lnTo>
                  <a:lnTo>
                    <a:pt x="301548" y="911910"/>
                  </a:lnTo>
                  <a:lnTo>
                    <a:pt x="349814" y="893090"/>
                  </a:lnTo>
                  <a:lnTo>
                    <a:pt x="397780" y="873537"/>
                  </a:lnTo>
                  <a:lnTo>
                    <a:pt x="445420" y="853260"/>
                  </a:lnTo>
                  <a:lnTo>
                    <a:pt x="492708" y="832268"/>
                  </a:lnTo>
                  <a:lnTo>
                    <a:pt x="539617" y="810572"/>
                  </a:lnTo>
                  <a:lnTo>
                    <a:pt x="457054" y="635676"/>
                  </a:lnTo>
                  <a:lnTo>
                    <a:pt x="454802" y="631075"/>
                  </a:lnTo>
                  <a:close/>
                </a:path>
                <a:path w="1353819" h="995045">
                  <a:moveTo>
                    <a:pt x="977928" y="321450"/>
                  </a:moveTo>
                  <a:lnTo>
                    <a:pt x="938500" y="349763"/>
                  </a:lnTo>
                  <a:lnTo>
                    <a:pt x="898624" y="377483"/>
                  </a:lnTo>
                  <a:lnTo>
                    <a:pt x="858306" y="404605"/>
                  </a:lnTo>
                  <a:lnTo>
                    <a:pt x="817551" y="431122"/>
                  </a:lnTo>
                  <a:lnTo>
                    <a:pt x="776363" y="457029"/>
                  </a:lnTo>
                  <a:lnTo>
                    <a:pt x="734749" y="482322"/>
                  </a:lnTo>
                  <a:lnTo>
                    <a:pt x="692712" y="506993"/>
                  </a:lnTo>
                  <a:lnTo>
                    <a:pt x="650258" y="531039"/>
                  </a:lnTo>
                  <a:lnTo>
                    <a:pt x="607392" y="554452"/>
                  </a:lnTo>
                  <a:lnTo>
                    <a:pt x="564118" y="577228"/>
                  </a:lnTo>
                  <a:lnTo>
                    <a:pt x="566317" y="581338"/>
                  </a:lnTo>
                  <a:lnTo>
                    <a:pt x="655634" y="752982"/>
                  </a:lnTo>
                  <a:lnTo>
                    <a:pt x="701194" y="728824"/>
                  </a:lnTo>
                  <a:lnTo>
                    <a:pt x="746446" y="703931"/>
                  </a:lnTo>
                  <a:lnTo>
                    <a:pt x="791365" y="678318"/>
                  </a:lnTo>
                  <a:lnTo>
                    <a:pt x="835926" y="652001"/>
                  </a:lnTo>
                  <a:lnTo>
                    <a:pt x="880104" y="624995"/>
                  </a:lnTo>
                  <a:lnTo>
                    <a:pt x="923873" y="597314"/>
                  </a:lnTo>
                  <a:lnTo>
                    <a:pt x="967209" y="568974"/>
                  </a:lnTo>
                  <a:lnTo>
                    <a:pt x="1010086" y="539989"/>
                  </a:lnTo>
                  <a:lnTo>
                    <a:pt x="1052479" y="510375"/>
                  </a:lnTo>
                  <a:lnTo>
                    <a:pt x="1094364" y="480147"/>
                  </a:lnTo>
                  <a:lnTo>
                    <a:pt x="977928" y="321450"/>
                  </a:lnTo>
                  <a:close/>
                </a:path>
                <a:path w="1353819" h="995045">
                  <a:moveTo>
                    <a:pt x="1353676" y="0"/>
                  </a:moveTo>
                  <a:lnTo>
                    <a:pt x="1315668" y="37353"/>
                  </a:lnTo>
                  <a:lnTo>
                    <a:pt x="1277042" y="74068"/>
                  </a:lnTo>
                  <a:lnTo>
                    <a:pt x="1237808" y="110136"/>
                  </a:lnTo>
                  <a:lnTo>
                    <a:pt x="1197976" y="145550"/>
                  </a:lnTo>
                  <a:lnTo>
                    <a:pt x="1157556" y="180301"/>
                  </a:lnTo>
                  <a:lnTo>
                    <a:pt x="1116559" y="214381"/>
                  </a:lnTo>
                  <a:lnTo>
                    <a:pt x="1074993" y="247783"/>
                  </a:lnTo>
                  <a:lnTo>
                    <a:pt x="1076668" y="249871"/>
                  </a:lnTo>
                  <a:lnTo>
                    <a:pt x="1197136" y="401741"/>
                  </a:lnTo>
                  <a:lnTo>
                    <a:pt x="1236968" y="369654"/>
                  </a:lnTo>
                  <a:lnTo>
                    <a:pt x="1276348" y="336910"/>
                  </a:lnTo>
                  <a:lnTo>
                    <a:pt x="1315257" y="303537"/>
                  </a:lnTo>
                  <a:lnTo>
                    <a:pt x="1353676" y="269562"/>
                  </a:lnTo>
                  <a:lnTo>
                    <a:pt x="1353676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4243441" y="7614050"/>
              <a:ext cx="310252" cy="53383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3993081" y="8200357"/>
              <a:ext cx="389412" cy="53599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3481055" y="8744681"/>
              <a:ext cx="614222" cy="83411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042399" y="7577627"/>
              <a:ext cx="321665" cy="50837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4382702" y="7005022"/>
              <a:ext cx="218946" cy="51427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0692134" y="3890300"/>
              <a:ext cx="486582" cy="24297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1292640" y="3890405"/>
              <a:ext cx="487733" cy="24611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0382301" y="3958465"/>
              <a:ext cx="231615" cy="23920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1856811" y="3959670"/>
              <a:ext cx="508885" cy="32852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429359" y="4142491"/>
              <a:ext cx="287216" cy="11350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2397213" y="4251493"/>
              <a:ext cx="867303" cy="37124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2916255" y="4618236"/>
              <a:ext cx="720501" cy="36904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3348599" y="4982727"/>
              <a:ext cx="562495" cy="37129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3693195" y="5349522"/>
              <a:ext cx="415589" cy="451138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3964182" y="5822126"/>
              <a:ext cx="350460" cy="51355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134544" y="6402600"/>
              <a:ext cx="218213" cy="5169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4135275" y="6449798"/>
              <a:ext cx="271195" cy="44734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4171924" y="7007231"/>
              <a:ext cx="239469" cy="48634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3739058" y="8124689"/>
              <a:ext cx="463022" cy="52790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3311636" y="8648092"/>
              <a:ext cx="618934" cy="735762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945784" y="9177688"/>
              <a:ext cx="370355" cy="56213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2596055" y="9485763"/>
              <a:ext cx="354230" cy="400694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311636" y="9379358"/>
              <a:ext cx="97065" cy="8734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2069266" y="9753404"/>
              <a:ext cx="512863" cy="358873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3867431" y="5178743"/>
              <a:ext cx="416950" cy="532025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4158835" y="5746474"/>
              <a:ext cx="342921" cy="53744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4342286" y="6362717"/>
              <a:ext cx="254128" cy="522685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3479903" y="4817916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69" h="2539">
                  <a:moveTo>
                    <a:pt x="1151" y="0"/>
                  </a:moveTo>
                  <a:lnTo>
                    <a:pt x="0" y="1099"/>
                  </a:lnTo>
                  <a:lnTo>
                    <a:pt x="418" y="1465"/>
                  </a:lnTo>
                  <a:lnTo>
                    <a:pt x="1151" y="2198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3481055" y="4680485"/>
              <a:ext cx="471399" cy="507628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3011174" y="4268508"/>
              <a:ext cx="469900" cy="466725"/>
            </a:xfrm>
            <a:custGeom>
              <a:avLst/>
              <a:gdLst/>
              <a:ahLst/>
              <a:cxnLst/>
              <a:rect l="l" t="t" r="r" b="b"/>
              <a:pathLst>
                <a:path w="469900" h="466725">
                  <a:moveTo>
                    <a:pt x="111462" y="0"/>
                  </a:moveTo>
                  <a:lnTo>
                    <a:pt x="0" y="164078"/>
                  </a:lnTo>
                  <a:lnTo>
                    <a:pt x="40180" y="191679"/>
                  </a:lnTo>
                  <a:lnTo>
                    <a:pt x="79920" y="219882"/>
                  </a:lnTo>
                  <a:lnTo>
                    <a:pt x="119213" y="248678"/>
                  </a:lnTo>
                  <a:lnTo>
                    <a:pt x="158050" y="278060"/>
                  </a:lnTo>
                  <a:lnTo>
                    <a:pt x="196420" y="308020"/>
                  </a:lnTo>
                  <a:lnTo>
                    <a:pt x="234317" y="338550"/>
                  </a:lnTo>
                  <a:lnTo>
                    <a:pt x="271730" y="369643"/>
                  </a:lnTo>
                  <a:lnTo>
                    <a:pt x="308651" y="401290"/>
                  </a:lnTo>
                  <a:lnTo>
                    <a:pt x="345072" y="433483"/>
                  </a:lnTo>
                  <a:lnTo>
                    <a:pt x="380983" y="466216"/>
                  </a:lnTo>
                  <a:lnTo>
                    <a:pt x="469880" y="370721"/>
                  </a:lnTo>
                  <a:lnTo>
                    <a:pt x="469880" y="280567"/>
                  </a:lnTo>
                  <a:lnTo>
                    <a:pt x="431952" y="247063"/>
                  </a:lnTo>
                  <a:lnTo>
                    <a:pt x="393502" y="214100"/>
                  </a:lnTo>
                  <a:lnTo>
                    <a:pt x="354549" y="181697"/>
                  </a:lnTo>
                  <a:lnTo>
                    <a:pt x="315116" y="149869"/>
                  </a:lnTo>
                  <a:lnTo>
                    <a:pt x="275223" y="118636"/>
                  </a:lnTo>
                  <a:lnTo>
                    <a:pt x="234891" y="88015"/>
                  </a:lnTo>
                  <a:lnTo>
                    <a:pt x="194139" y="58023"/>
                  </a:lnTo>
                  <a:lnTo>
                    <a:pt x="152989" y="28679"/>
                  </a:lnTo>
                  <a:lnTo>
                    <a:pt x="111462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3481055" y="4549599"/>
              <a:ext cx="45338" cy="8963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10327905" y="3686641"/>
              <a:ext cx="2686685" cy="680085"/>
            </a:xfrm>
            <a:custGeom>
              <a:avLst/>
              <a:gdLst/>
              <a:ahLst/>
              <a:cxnLst/>
              <a:rect l="l" t="t" r="r" b="b"/>
              <a:pathLst>
                <a:path w="2686684" h="680085">
                  <a:moveTo>
                    <a:pt x="2229094" y="271928"/>
                  </a:moveTo>
                  <a:lnTo>
                    <a:pt x="2152918" y="449567"/>
                  </a:lnTo>
                  <a:lnTo>
                    <a:pt x="2150301" y="455849"/>
                  </a:lnTo>
                  <a:lnTo>
                    <a:pt x="2195092" y="475331"/>
                  </a:lnTo>
                  <a:lnTo>
                    <a:pt x="2239528" y="495478"/>
                  </a:lnTo>
                  <a:lnTo>
                    <a:pt x="2283601" y="516284"/>
                  </a:lnTo>
                  <a:lnTo>
                    <a:pt x="2327303" y="537744"/>
                  </a:lnTo>
                  <a:lnTo>
                    <a:pt x="2370628" y="559852"/>
                  </a:lnTo>
                  <a:lnTo>
                    <a:pt x="2413567" y="582600"/>
                  </a:lnTo>
                  <a:lnTo>
                    <a:pt x="2456115" y="605982"/>
                  </a:lnTo>
                  <a:lnTo>
                    <a:pt x="2498264" y="629993"/>
                  </a:lnTo>
                  <a:lnTo>
                    <a:pt x="2540006" y="654626"/>
                  </a:lnTo>
                  <a:lnTo>
                    <a:pt x="2581335" y="679874"/>
                  </a:lnTo>
                  <a:lnTo>
                    <a:pt x="2583952" y="675581"/>
                  </a:lnTo>
                  <a:lnTo>
                    <a:pt x="2686672" y="511345"/>
                  </a:lnTo>
                  <a:lnTo>
                    <a:pt x="2642704" y="484320"/>
                  </a:lnTo>
                  <a:lnTo>
                    <a:pt x="2598272" y="457943"/>
                  </a:lnTo>
                  <a:lnTo>
                    <a:pt x="2553400" y="432229"/>
                  </a:lnTo>
                  <a:lnTo>
                    <a:pt x="2508114" y="407190"/>
                  </a:lnTo>
                  <a:lnTo>
                    <a:pt x="2462438" y="382841"/>
                  </a:lnTo>
                  <a:lnTo>
                    <a:pt x="2416397" y="359196"/>
                  </a:lnTo>
                  <a:lnTo>
                    <a:pt x="2370017" y="336268"/>
                  </a:lnTo>
                  <a:lnTo>
                    <a:pt x="2323324" y="314072"/>
                  </a:lnTo>
                  <a:lnTo>
                    <a:pt x="2276341" y="292621"/>
                  </a:lnTo>
                  <a:lnTo>
                    <a:pt x="2229094" y="271928"/>
                  </a:lnTo>
                  <a:close/>
                </a:path>
                <a:path w="2686684" h="680085">
                  <a:moveTo>
                    <a:pt x="1614505" y="75704"/>
                  </a:moveTo>
                  <a:lnTo>
                    <a:pt x="1573774" y="264128"/>
                  </a:lnTo>
                  <a:lnTo>
                    <a:pt x="1571889" y="273028"/>
                  </a:lnTo>
                  <a:lnTo>
                    <a:pt x="1619783" y="283614"/>
                  </a:lnTo>
                  <a:lnTo>
                    <a:pt x="1667402" y="294920"/>
                  </a:lnTo>
                  <a:lnTo>
                    <a:pt x="1714740" y="306939"/>
                  </a:lnTo>
                  <a:lnTo>
                    <a:pt x="1761794" y="319665"/>
                  </a:lnTo>
                  <a:lnTo>
                    <a:pt x="1808557" y="333091"/>
                  </a:lnTo>
                  <a:lnTo>
                    <a:pt x="1855025" y="347212"/>
                  </a:lnTo>
                  <a:lnTo>
                    <a:pt x="1901193" y="362020"/>
                  </a:lnTo>
                  <a:lnTo>
                    <a:pt x="1947055" y="377511"/>
                  </a:lnTo>
                  <a:lnTo>
                    <a:pt x="1992607" y="393676"/>
                  </a:lnTo>
                  <a:lnTo>
                    <a:pt x="2037843" y="410511"/>
                  </a:lnTo>
                  <a:lnTo>
                    <a:pt x="2109778" y="223396"/>
                  </a:lnTo>
                  <a:lnTo>
                    <a:pt x="2061442" y="205241"/>
                  </a:lnTo>
                  <a:lnTo>
                    <a:pt x="2012764" y="187816"/>
                  </a:lnTo>
                  <a:lnTo>
                    <a:pt x="1963773" y="171131"/>
                  </a:lnTo>
                  <a:lnTo>
                    <a:pt x="1914499" y="155192"/>
                  </a:lnTo>
                  <a:lnTo>
                    <a:pt x="1864969" y="140008"/>
                  </a:lnTo>
                  <a:lnTo>
                    <a:pt x="1815213" y="125588"/>
                  </a:lnTo>
                  <a:lnTo>
                    <a:pt x="1765260" y="111939"/>
                  </a:lnTo>
                  <a:lnTo>
                    <a:pt x="1715138" y="99070"/>
                  </a:lnTo>
                  <a:lnTo>
                    <a:pt x="1664877" y="86989"/>
                  </a:lnTo>
                  <a:lnTo>
                    <a:pt x="1614505" y="75704"/>
                  </a:lnTo>
                  <a:close/>
                </a:path>
                <a:path w="2686684" h="680085">
                  <a:moveTo>
                    <a:pt x="203030" y="71202"/>
                  </a:moveTo>
                  <a:lnTo>
                    <a:pt x="152083" y="82306"/>
                  </a:lnTo>
                  <a:lnTo>
                    <a:pt x="101142" y="94231"/>
                  </a:lnTo>
                  <a:lnTo>
                    <a:pt x="50387" y="106931"/>
                  </a:lnTo>
                  <a:lnTo>
                    <a:pt x="0" y="120362"/>
                  </a:lnTo>
                  <a:lnTo>
                    <a:pt x="51150" y="306378"/>
                  </a:lnTo>
                  <a:lnTo>
                    <a:pt x="54448" y="318314"/>
                  </a:lnTo>
                  <a:lnTo>
                    <a:pt x="101637" y="305624"/>
                  </a:lnTo>
                  <a:lnTo>
                    <a:pt x="149164" y="293636"/>
                  </a:lnTo>
                  <a:lnTo>
                    <a:pt x="196976" y="282364"/>
                  </a:lnTo>
                  <a:lnTo>
                    <a:pt x="245018" y="271824"/>
                  </a:lnTo>
                  <a:lnTo>
                    <a:pt x="242558" y="259887"/>
                  </a:lnTo>
                  <a:lnTo>
                    <a:pt x="203030" y="71202"/>
                  </a:lnTo>
                  <a:close/>
                </a:path>
                <a:path w="2686684" h="680085">
                  <a:moveTo>
                    <a:pt x="973635" y="366"/>
                  </a:moveTo>
                  <a:lnTo>
                    <a:pt x="969446" y="192821"/>
                  </a:lnTo>
                  <a:lnTo>
                    <a:pt x="969237" y="203763"/>
                  </a:lnTo>
                  <a:lnTo>
                    <a:pt x="1018491" y="205095"/>
                  </a:lnTo>
                  <a:lnTo>
                    <a:pt x="1067553" y="207173"/>
                  </a:lnTo>
                  <a:lnTo>
                    <a:pt x="1116417" y="209990"/>
                  </a:lnTo>
                  <a:lnTo>
                    <a:pt x="1165079" y="213541"/>
                  </a:lnTo>
                  <a:lnTo>
                    <a:pt x="1213536" y="217820"/>
                  </a:lnTo>
                  <a:lnTo>
                    <a:pt x="1261782" y="222822"/>
                  </a:lnTo>
                  <a:lnTo>
                    <a:pt x="1309813" y="228540"/>
                  </a:lnTo>
                  <a:lnTo>
                    <a:pt x="1357625" y="234970"/>
                  </a:lnTo>
                  <a:lnTo>
                    <a:pt x="1405213" y="242105"/>
                  </a:lnTo>
                  <a:lnTo>
                    <a:pt x="1452573" y="249940"/>
                  </a:lnTo>
                  <a:lnTo>
                    <a:pt x="1454248" y="240568"/>
                  </a:lnTo>
                  <a:lnTo>
                    <a:pt x="1487651" y="50836"/>
                  </a:lnTo>
                  <a:lnTo>
                    <a:pt x="1436924" y="42312"/>
                  </a:lnTo>
                  <a:lnTo>
                    <a:pt x="1385973" y="34555"/>
                  </a:lnTo>
                  <a:lnTo>
                    <a:pt x="1334827" y="27565"/>
                  </a:lnTo>
                  <a:lnTo>
                    <a:pt x="1283512" y="21347"/>
                  </a:lnTo>
                  <a:lnTo>
                    <a:pt x="1232056" y="15902"/>
                  </a:lnTo>
                  <a:lnTo>
                    <a:pt x="1180488" y="11233"/>
                  </a:lnTo>
                  <a:lnTo>
                    <a:pt x="1128833" y="7342"/>
                  </a:lnTo>
                  <a:lnTo>
                    <a:pt x="1077121" y="4233"/>
                  </a:lnTo>
                  <a:lnTo>
                    <a:pt x="1025379" y="1906"/>
                  </a:lnTo>
                  <a:lnTo>
                    <a:pt x="973635" y="366"/>
                  </a:lnTo>
                  <a:close/>
                </a:path>
                <a:path w="2686684" h="680085">
                  <a:moveTo>
                    <a:pt x="844581" y="0"/>
                  </a:moveTo>
                  <a:lnTo>
                    <a:pt x="792833" y="1197"/>
                  </a:lnTo>
                  <a:lnTo>
                    <a:pt x="741081" y="3186"/>
                  </a:lnTo>
                  <a:lnTo>
                    <a:pt x="689351" y="5963"/>
                  </a:lnTo>
                  <a:lnTo>
                    <a:pt x="637671" y="9525"/>
                  </a:lnTo>
                  <a:lnTo>
                    <a:pt x="586068" y="13867"/>
                  </a:lnTo>
                  <a:lnTo>
                    <a:pt x="534568" y="18987"/>
                  </a:lnTo>
                  <a:lnTo>
                    <a:pt x="483199" y="24880"/>
                  </a:lnTo>
                  <a:lnTo>
                    <a:pt x="431988" y="31545"/>
                  </a:lnTo>
                  <a:lnTo>
                    <a:pt x="380961" y="38976"/>
                  </a:lnTo>
                  <a:lnTo>
                    <a:pt x="330147" y="47171"/>
                  </a:lnTo>
                  <a:lnTo>
                    <a:pt x="362292" y="237113"/>
                  </a:lnTo>
                  <a:lnTo>
                    <a:pt x="364282" y="248997"/>
                  </a:lnTo>
                  <a:lnTo>
                    <a:pt x="411645" y="241242"/>
                  </a:lnTo>
                  <a:lnTo>
                    <a:pt x="459241" y="234190"/>
                  </a:lnTo>
                  <a:lnTo>
                    <a:pt x="507064" y="227844"/>
                  </a:lnTo>
                  <a:lnTo>
                    <a:pt x="555110" y="222212"/>
                  </a:lnTo>
                  <a:lnTo>
                    <a:pt x="603371" y="217297"/>
                  </a:lnTo>
                  <a:lnTo>
                    <a:pt x="651843" y="213104"/>
                  </a:lnTo>
                  <a:lnTo>
                    <a:pt x="700520" y="209639"/>
                  </a:lnTo>
                  <a:lnTo>
                    <a:pt x="749396" y="206906"/>
                  </a:lnTo>
                  <a:lnTo>
                    <a:pt x="798465" y="204911"/>
                  </a:lnTo>
                  <a:lnTo>
                    <a:pt x="847722" y="203658"/>
                  </a:lnTo>
                  <a:lnTo>
                    <a:pt x="847513" y="192454"/>
                  </a:lnTo>
                  <a:lnTo>
                    <a:pt x="844581" y="0"/>
                  </a:lnTo>
                  <a:close/>
                </a:path>
              </a:pathLst>
            </a:custGeom>
            <a:solidFill>
              <a:srgbClr val="ACB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247430" y="3117908"/>
              <a:ext cx="4963465" cy="655320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444860" y="595636"/>
              <a:ext cx="249521" cy="16627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038642" y="535219"/>
              <a:ext cx="242348" cy="16203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871459" y="5193611"/>
              <a:ext cx="186570" cy="124027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591243" y="347319"/>
              <a:ext cx="186643" cy="124184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990498" y="411349"/>
              <a:ext cx="183868" cy="122299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188506" y="289258"/>
              <a:ext cx="172586" cy="115022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408077" y="479043"/>
              <a:ext cx="168528" cy="11203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817698" y="550035"/>
              <a:ext cx="145440" cy="9664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289786" y="5270258"/>
              <a:ext cx="146435" cy="9685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957004" y="537365"/>
              <a:ext cx="139330" cy="83348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95894" y="182560"/>
              <a:ext cx="8379260" cy="533837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169285" y="5243871"/>
              <a:ext cx="107426" cy="9235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843581" y="2538928"/>
              <a:ext cx="107776" cy="92929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251559" y="620557"/>
              <a:ext cx="123713" cy="6471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769774" y="5188690"/>
              <a:ext cx="86793" cy="74866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39364" y="2831693"/>
              <a:ext cx="86814" cy="75076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5724590" y="5351407"/>
              <a:ext cx="118745" cy="60325"/>
            </a:xfrm>
            <a:custGeom>
              <a:avLst/>
              <a:gdLst/>
              <a:ahLst/>
              <a:cxnLst/>
              <a:rect l="l" t="t" r="r" b="b"/>
              <a:pathLst>
                <a:path w="118745" h="60325">
                  <a:moveTo>
                    <a:pt x="47590" y="0"/>
                  </a:moveTo>
                  <a:lnTo>
                    <a:pt x="34919" y="4358"/>
                  </a:lnTo>
                  <a:lnTo>
                    <a:pt x="23068" y="12604"/>
                  </a:lnTo>
                  <a:lnTo>
                    <a:pt x="11580" y="22558"/>
                  </a:lnTo>
                  <a:lnTo>
                    <a:pt x="0" y="32040"/>
                  </a:lnTo>
                  <a:lnTo>
                    <a:pt x="12022" y="40484"/>
                  </a:lnTo>
                  <a:lnTo>
                    <a:pt x="23971" y="49409"/>
                  </a:lnTo>
                  <a:lnTo>
                    <a:pt x="36185" y="56586"/>
                  </a:lnTo>
                  <a:lnTo>
                    <a:pt x="49003" y="59788"/>
                  </a:lnTo>
                  <a:lnTo>
                    <a:pt x="62207" y="57232"/>
                  </a:lnTo>
                  <a:lnTo>
                    <a:pt x="77478" y="49782"/>
                  </a:lnTo>
                  <a:lnTo>
                    <a:pt x="95879" y="39063"/>
                  </a:lnTo>
                  <a:lnTo>
                    <a:pt x="118478" y="26700"/>
                  </a:lnTo>
                  <a:lnTo>
                    <a:pt x="95334" y="16432"/>
                  </a:lnTo>
                  <a:lnTo>
                    <a:pt x="76457" y="7421"/>
                  </a:lnTo>
                  <a:lnTo>
                    <a:pt x="60867" y="1374"/>
                  </a:lnTo>
                  <a:lnTo>
                    <a:pt x="47590" y="0"/>
                  </a:lnTo>
                  <a:close/>
                </a:path>
              </a:pathLst>
            </a:custGeom>
            <a:solidFill>
              <a:srgbClr val="036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1013277" y="2982578"/>
              <a:ext cx="396240" cy="318770"/>
            </a:xfrm>
            <a:custGeom>
              <a:avLst/>
              <a:gdLst/>
              <a:ahLst/>
              <a:cxnLst/>
              <a:rect l="l" t="t" r="r" b="b"/>
              <a:pathLst>
                <a:path w="396240" h="318770">
                  <a:moveTo>
                    <a:pt x="168267" y="0"/>
                  </a:moveTo>
                  <a:lnTo>
                    <a:pt x="129001" y="2558"/>
                  </a:lnTo>
                  <a:lnTo>
                    <a:pt x="90991" y="9947"/>
                  </a:lnTo>
                  <a:lnTo>
                    <a:pt x="39889" y="32729"/>
                  </a:lnTo>
                  <a:lnTo>
                    <a:pt x="12316" y="61843"/>
                  </a:lnTo>
                  <a:lnTo>
                    <a:pt x="0" y="113818"/>
                  </a:lnTo>
                  <a:lnTo>
                    <a:pt x="7359" y="145926"/>
                  </a:lnTo>
                  <a:lnTo>
                    <a:pt x="47678" y="207334"/>
                  </a:lnTo>
                  <a:lnTo>
                    <a:pt x="77065" y="233081"/>
                  </a:lnTo>
                  <a:lnTo>
                    <a:pt x="167486" y="293554"/>
                  </a:lnTo>
                  <a:lnTo>
                    <a:pt x="208476" y="312042"/>
                  </a:lnTo>
                  <a:lnTo>
                    <a:pt x="245542" y="318629"/>
                  </a:lnTo>
                  <a:lnTo>
                    <a:pt x="253709" y="318629"/>
                  </a:lnTo>
                  <a:lnTo>
                    <a:pt x="316417" y="306122"/>
                  </a:lnTo>
                  <a:lnTo>
                    <a:pt x="365852" y="270881"/>
                  </a:lnTo>
                  <a:lnTo>
                    <a:pt x="392095" y="220196"/>
                  </a:lnTo>
                  <a:lnTo>
                    <a:pt x="396229" y="190742"/>
                  </a:lnTo>
                  <a:lnTo>
                    <a:pt x="393914" y="160204"/>
                  </a:lnTo>
                  <a:lnTo>
                    <a:pt x="370793" y="104787"/>
                  </a:lnTo>
                  <a:lnTo>
                    <a:pt x="328157" y="66804"/>
                  </a:lnTo>
                  <a:lnTo>
                    <a:pt x="327948" y="66751"/>
                  </a:lnTo>
                  <a:lnTo>
                    <a:pt x="326377" y="65600"/>
                  </a:lnTo>
                  <a:lnTo>
                    <a:pt x="326168" y="65547"/>
                  </a:lnTo>
                  <a:lnTo>
                    <a:pt x="322817" y="63244"/>
                  </a:lnTo>
                  <a:lnTo>
                    <a:pt x="322607" y="63191"/>
                  </a:lnTo>
                  <a:lnTo>
                    <a:pt x="321037" y="62039"/>
                  </a:lnTo>
                  <a:lnTo>
                    <a:pt x="320827" y="61987"/>
                  </a:lnTo>
                  <a:lnTo>
                    <a:pt x="315697" y="58479"/>
                  </a:lnTo>
                  <a:lnTo>
                    <a:pt x="315487" y="58427"/>
                  </a:lnTo>
                  <a:lnTo>
                    <a:pt x="310357" y="54919"/>
                  </a:lnTo>
                  <a:lnTo>
                    <a:pt x="310147" y="54867"/>
                  </a:lnTo>
                  <a:lnTo>
                    <a:pt x="301456" y="49003"/>
                  </a:lnTo>
                  <a:lnTo>
                    <a:pt x="301247" y="48951"/>
                  </a:lnTo>
                  <a:lnTo>
                    <a:pt x="299676" y="47799"/>
                  </a:lnTo>
                  <a:lnTo>
                    <a:pt x="299467" y="47747"/>
                  </a:lnTo>
                  <a:lnTo>
                    <a:pt x="296116" y="45443"/>
                  </a:lnTo>
                  <a:lnTo>
                    <a:pt x="295907" y="45391"/>
                  </a:lnTo>
                  <a:lnTo>
                    <a:pt x="294336" y="44239"/>
                  </a:lnTo>
                  <a:lnTo>
                    <a:pt x="294127" y="44187"/>
                  </a:lnTo>
                  <a:lnTo>
                    <a:pt x="292556" y="43035"/>
                  </a:lnTo>
                  <a:lnTo>
                    <a:pt x="292347" y="42982"/>
                  </a:lnTo>
                  <a:lnTo>
                    <a:pt x="290776" y="41883"/>
                  </a:lnTo>
                  <a:lnTo>
                    <a:pt x="290567" y="41831"/>
                  </a:lnTo>
                  <a:lnTo>
                    <a:pt x="288996" y="40679"/>
                  </a:lnTo>
                  <a:lnTo>
                    <a:pt x="288787" y="40627"/>
                  </a:lnTo>
                  <a:lnTo>
                    <a:pt x="283656" y="37119"/>
                  </a:lnTo>
                  <a:lnTo>
                    <a:pt x="283446" y="37066"/>
                  </a:lnTo>
                  <a:lnTo>
                    <a:pt x="281876" y="35915"/>
                  </a:lnTo>
                  <a:lnTo>
                    <a:pt x="281666" y="35862"/>
                  </a:lnTo>
                  <a:lnTo>
                    <a:pt x="276536" y="32355"/>
                  </a:lnTo>
                  <a:lnTo>
                    <a:pt x="276326" y="32302"/>
                  </a:lnTo>
                  <a:lnTo>
                    <a:pt x="272975" y="29999"/>
                  </a:lnTo>
                  <a:lnTo>
                    <a:pt x="272766" y="29946"/>
                  </a:lnTo>
                  <a:lnTo>
                    <a:pt x="262295" y="22878"/>
                  </a:lnTo>
                  <a:lnTo>
                    <a:pt x="262086" y="22826"/>
                  </a:lnTo>
                  <a:lnTo>
                    <a:pt x="256955" y="19318"/>
                  </a:lnTo>
                  <a:lnTo>
                    <a:pt x="256746" y="19266"/>
                  </a:lnTo>
                  <a:lnTo>
                    <a:pt x="255175" y="18114"/>
                  </a:lnTo>
                  <a:lnTo>
                    <a:pt x="236869" y="10292"/>
                  </a:lnTo>
                  <a:lnTo>
                    <a:pt x="216079" y="4620"/>
                  </a:lnTo>
                  <a:lnTo>
                    <a:pt x="193110" y="1166"/>
                  </a:lnTo>
                  <a:lnTo>
                    <a:pt x="168267" y="0"/>
                  </a:lnTo>
                  <a:close/>
                </a:path>
              </a:pathLst>
            </a:custGeom>
            <a:solidFill>
              <a:srgbClr val="4BB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1067935" y="3037289"/>
              <a:ext cx="213848" cy="160179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9546145" y="2153710"/>
              <a:ext cx="1790700" cy="1099185"/>
            </a:xfrm>
            <a:custGeom>
              <a:avLst/>
              <a:gdLst/>
              <a:ahLst/>
              <a:cxnLst/>
              <a:rect l="l" t="t" r="r" b="b"/>
              <a:pathLst>
                <a:path w="1790700" h="1099185">
                  <a:moveTo>
                    <a:pt x="669429" y="288937"/>
                  </a:moveTo>
                  <a:lnTo>
                    <a:pt x="666369" y="244081"/>
                  </a:lnTo>
                  <a:lnTo>
                    <a:pt x="654532" y="203111"/>
                  </a:lnTo>
                  <a:lnTo>
                    <a:pt x="634822" y="165481"/>
                  </a:lnTo>
                  <a:lnTo>
                    <a:pt x="608228" y="132372"/>
                  </a:lnTo>
                  <a:lnTo>
                    <a:pt x="575792" y="104914"/>
                  </a:lnTo>
                  <a:lnTo>
                    <a:pt x="568833" y="100368"/>
                  </a:lnTo>
                  <a:lnTo>
                    <a:pt x="471551" y="35534"/>
                  </a:lnTo>
                  <a:lnTo>
                    <a:pt x="432968" y="16916"/>
                  </a:lnTo>
                  <a:lnTo>
                    <a:pt x="382130" y="4699"/>
                  </a:lnTo>
                  <a:lnTo>
                    <a:pt x="334073" y="622"/>
                  </a:lnTo>
                  <a:lnTo>
                    <a:pt x="304228" y="0"/>
                  </a:lnTo>
                  <a:lnTo>
                    <a:pt x="251714" y="2374"/>
                  </a:lnTo>
                  <a:lnTo>
                    <a:pt x="204063" y="9550"/>
                  </a:lnTo>
                  <a:lnTo>
                    <a:pt x="160959" y="21602"/>
                  </a:lnTo>
                  <a:lnTo>
                    <a:pt x="122085" y="38582"/>
                  </a:lnTo>
                  <a:lnTo>
                    <a:pt x="79768" y="66649"/>
                  </a:lnTo>
                  <a:lnTo>
                    <a:pt x="45364" y="101384"/>
                  </a:lnTo>
                  <a:lnTo>
                    <a:pt x="19913" y="141173"/>
                  </a:lnTo>
                  <a:lnTo>
                    <a:pt x="4445" y="184391"/>
                  </a:lnTo>
                  <a:lnTo>
                    <a:pt x="0" y="229412"/>
                  </a:lnTo>
                  <a:lnTo>
                    <a:pt x="8699" y="278587"/>
                  </a:lnTo>
                  <a:lnTo>
                    <a:pt x="30581" y="324904"/>
                  </a:lnTo>
                  <a:lnTo>
                    <a:pt x="64135" y="365975"/>
                  </a:lnTo>
                  <a:lnTo>
                    <a:pt x="107848" y="399415"/>
                  </a:lnTo>
                  <a:lnTo>
                    <a:pt x="126326" y="411772"/>
                  </a:lnTo>
                  <a:lnTo>
                    <a:pt x="140144" y="420979"/>
                  </a:lnTo>
                  <a:lnTo>
                    <a:pt x="151663" y="428675"/>
                  </a:lnTo>
                  <a:lnTo>
                    <a:pt x="160985" y="434860"/>
                  </a:lnTo>
                  <a:lnTo>
                    <a:pt x="188633" y="453288"/>
                  </a:lnTo>
                  <a:lnTo>
                    <a:pt x="241820" y="481901"/>
                  </a:lnTo>
                  <a:lnTo>
                    <a:pt x="285686" y="495782"/>
                  </a:lnTo>
                  <a:lnTo>
                    <a:pt x="334378" y="504202"/>
                  </a:lnTo>
                  <a:lnTo>
                    <a:pt x="388200" y="507263"/>
                  </a:lnTo>
                  <a:lnTo>
                    <a:pt x="391401" y="507263"/>
                  </a:lnTo>
                  <a:lnTo>
                    <a:pt x="452196" y="503415"/>
                  </a:lnTo>
                  <a:lnTo>
                    <a:pt x="506209" y="491896"/>
                  </a:lnTo>
                  <a:lnTo>
                    <a:pt x="553288" y="472757"/>
                  </a:lnTo>
                  <a:lnTo>
                    <a:pt x="593229" y="446062"/>
                  </a:lnTo>
                  <a:lnTo>
                    <a:pt x="624293" y="413588"/>
                  </a:lnTo>
                  <a:lnTo>
                    <a:pt x="647763" y="375424"/>
                  </a:lnTo>
                  <a:lnTo>
                    <a:pt x="663016" y="333298"/>
                  </a:lnTo>
                  <a:lnTo>
                    <a:pt x="669429" y="288937"/>
                  </a:lnTo>
                  <a:close/>
                </a:path>
                <a:path w="1790700" h="1099185">
                  <a:moveTo>
                    <a:pt x="1790369" y="970953"/>
                  </a:moveTo>
                  <a:lnTo>
                    <a:pt x="1788058" y="940447"/>
                  </a:lnTo>
                  <a:lnTo>
                    <a:pt x="1779333" y="911072"/>
                  </a:lnTo>
                  <a:lnTo>
                    <a:pt x="1764957" y="884999"/>
                  </a:lnTo>
                  <a:lnTo>
                    <a:pt x="1763750" y="883640"/>
                  </a:lnTo>
                  <a:lnTo>
                    <a:pt x="1745691" y="863282"/>
                  </a:lnTo>
                  <a:lnTo>
                    <a:pt x="1735632" y="856284"/>
                  </a:lnTo>
                  <a:lnTo>
                    <a:pt x="1735632" y="968489"/>
                  </a:lnTo>
                  <a:lnTo>
                    <a:pt x="1733473" y="985774"/>
                  </a:lnTo>
                  <a:lnTo>
                    <a:pt x="1701825" y="1029144"/>
                  </a:lnTo>
                  <a:lnTo>
                    <a:pt x="1656651" y="1043762"/>
                  </a:lnTo>
                  <a:lnTo>
                    <a:pt x="1631619" y="1042847"/>
                  </a:lnTo>
                  <a:lnTo>
                    <a:pt x="1593964" y="1029449"/>
                  </a:lnTo>
                  <a:lnTo>
                    <a:pt x="1559191" y="1003960"/>
                  </a:lnTo>
                  <a:lnTo>
                    <a:pt x="1533169" y="971931"/>
                  </a:lnTo>
                  <a:lnTo>
                    <a:pt x="1521777" y="938923"/>
                  </a:lnTo>
                  <a:lnTo>
                    <a:pt x="1522031" y="930122"/>
                  </a:lnTo>
                  <a:lnTo>
                    <a:pt x="1572247" y="891755"/>
                  </a:lnTo>
                  <a:lnTo>
                    <a:pt x="1619465" y="884174"/>
                  </a:lnTo>
                  <a:lnTo>
                    <a:pt x="1635391" y="883640"/>
                  </a:lnTo>
                  <a:lnTo>
                    <a:pt x="1653590" y="884402"/>
                  </a:lnTo>
                  <a:lnTo>
                    <a:pt x="1696859" y="895464"/>
                  </a:lnTo>
                  <a:lnTo>
                    <a:pt x="1729054" y="932853"/>
                  </a:lnTo>
                  <a:lnTo>
                    <a:pt x="1735632" y="968489"/>
                  </a:lnTo>
                  <a:lnTo>
                    <a:pt x="1735632" y="856284"/>
                  </a:lnTo>
                  <a:lnTo>
                    <a:pt x="1683207" y="833501"/>
                  </a:lnTo>
                  <a:lnTo>
                    <a:pt x="1635391" y="828878"/>
                  </a:lnTo>
                  <a:lnTo>
                    <a:pt x="1615833" y="829525"/>
                  </a:lnTo>
                  <a:lnTo>
                    <a:pt x="1576730" y="834555"/>
                  </a:lnTo>
                  <a:lnTo>
                    <a:pt x="1507020" y="861606"/>
                  </a:lnTo>
                  <a:lnTo>
                    <a:pt x="1479435" y="890714"/>
                  </a:lnTo>
                  <a:lnTo>
                    <a:pt x="1467129" y="942695"/>
                  </a:lnTo>
                  <a:lnTo>
                    <a:pt x="1477975" y="983335"/>
                  </a:lnTo>
                  <a:lnTo>
                    <a:pt x="1502689" y="1022680"/>
                  </a:lnTo>
                  <a:lnTo>
                    <a:pt x="1537627" y="1057148"/>
                  </a:lnTo>
                  <a:lnTo>
                    <a:pt x="1579130" y="1083132"/>
                  </a:lnTo>
                  <a:lnTo>
                    <a:pt x="1623555" y="1097038"/>
                  </a:lnTo>
                  <a:lnTo>
                    <a:pt x="1639684" y="1098816"/>
                  </a:lnTo>
                  <a:lnTo>
                    <a:pt x="1647850" y="1098816"/>
                  </a:lnTo>
                  <a:lnTo>
                    <a:pt x="1710512" y="1086332"/>
                  </a:lnTo>
                  <a:lnTo>
                    <a:pt x="1759889" y="1051064"/>
                  </a:lnTo>
                  <a:lnTo>
                    <a:pt x="1786229" y="1000404"/>
                  </a:lnTo>
                  <a:lnTo>
                    <a:pt x="1790369" y="970953"/>
                  </a:lnTo>
                  <a:close/>
                </a:path>
              </a:pathLst>
            </a:custGeom>
            <a:solidFill>
              <a:srgbClr val="4BB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9617141" y="2224696"/>
              <a:ext cx="432434" cy="337820"/>
            </a:xfrm>
            <a:custGeom>
              <a:avLst/>
              <a:gdLst/>
              <a:ahLst/>
              <a:cxnLst/>
              <a:rect l="l" t="t" r="r" b="b"/>
              <a:pathLst>
                <a:path w="432434" h="337819">
                  <a:moveTo>
                    <a:pt x="233238" y="0"/>
                  </a:moveTo>
                  <a:lnTo>
                    <a:pt x="189424" y="1865"/>
                  </a:lnTo>
                  <a:lnTo>
                    <a:pt x="150159" y="7506"/>
                  </a:lnTo>
                  <a:lnTo>
                    <a:pt x="84238" y="30365"/>
                  </a:lnTo>
                  <a:lnTo>
                    <a:pt x="52581" y="51849"/>
                  </a:lnTo>
                  <a:lnTo>
                    <a:pt x="25234" y="81064"/>
                  </a:lnTo>
                  <a:lnTo>
                    <a:pt x="6329" y="116394"/>
                  </a:lnTo>
                  <a:lnTo>
                    <a:pt x="0" y="156225"/>
                  </a:lnTo>
                  <a:lnTo>
                    <a:pt x="5922" y="187603"/>
                  </a:lnTo>
                  <a:lnTo>
                    <a:pt x="43761" y="245059"/>
                  </a:lnTo>
                  <a:lnTo>
                    <a:pt x="104120" y="282474"/>
                  </a:lnTo>
                  <a:lnTo>
                    <a:pt x="178753" y="299828"/>
                  </a:lnTo>
                  <a:lnTo>
                    <a:pt x="223029" y="302242"/>
                  </a:lnTo>
                  <a:lnTo>
                    <a:pt x="225752" y="337633"/>
                  </a:lnTo>
                  <a:lnTo>
                    <a:pt x="225752" y="302242"/>
                  </a:lnTo>
                  <a:lnTo>
                    <a:pt x="274045" y="299439"/>
                  </a:lnTo>
                  <a:lnTo>
                    <a:pt x="316266" y="291051"/>
                  </a:lnTo>
                  <a:lnTo>
                    <a:pt x="352274" y="277107"/>
                  </a:lnTo>
                  <a:lnTo>
                    <a:pt x="406868" y="229947"/>
                  </a:lnTo>
                  <a:lnTo>
                    <a:pt x="432291" y="159746"/>
                  </a:lnTo>
                  <a:lnTo>
                    <a:pt x="430876" y="122457"/>
                  </a:lnTo>
                  <a:lnTo>
                    <a:pt x="398750" y="55574"/>
                  </a:lnTo>
                  <a:lnTo>
                    <a:pt x="338000" y="12722"/>
                  </a:lnTo>
                  <a:lnTo>
                    <a:pt x="299015" y="3677"/>
                  </a:lnTo>
                  <a:lnTo>
                    <a:pt x="260149" y="523"/>
                  </a:lnTo>
                  <a:lnTo>
                    <a:pt x="246733" y="143"/>
                  </a:lnTo>
                  <a:lnTo>
                    <a:pt x="2332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9546145" y="2153710"/>
              <a:ext cx="1346835" cy="805180"/>
            </a:xfrm>
            <a:custGeom>
              <a:avLst/>
              <a:gdLst/>
              <a:ahLst/>
              <a:cxnLst/>
              <a:rect l="l" t="t" r="r" b="b"/>
              <a:pathLst>
                <a:path w="1346834" h="805180">
                  <a:moveTo>
                    <a:pt x="574802" y="225856"/>
                  </a:moveTo>
                  <a:lnTo>
                    <a:pt x="571754" y="180987"/>
                  </a:lnTo>
                  <a:lnTo>
                    <a:pt x="559041" y="137858"/>
                  </a:lnTo>
                  <a:lnTo>
                    <a:pt x="537616" y="98488"/>
                  </a:lnTo>
                  <a:lnTo>
                    <a:pt x="514362" y="70993"/>
                  </a:lnTo>
                  <a:lnTo>
                    <a:pt x="508685" y="64274"/>
                  </a:lnTo>
                  <a:lnTo>
                    <a:pt x="503275" y="60045"/>
                  </a:lnTo>
                  <a:lnTo>
                    <a:pt x="503275" y="230733"/>
                  </a:lnTo>
                  <a:lnTo>
                    <a:pt x="494957" y="267436"/>
                  </a:lnTo>
                  <a:lnTo>
                    <a:pt x="452920" y="328625"/>
                  </a:lnTo>
                  <a:lnTo>
                    <a:pt x="387261" y="362000"/>
                  </a:lnTo>
                  <a:lnTo>
                    <a:pt x="345033" y="370382"/>
                  </a:lnTo>
                  <a:lnTo>
                    <a:pt x="296748" y="373176"/>
                  </a:lnTo>
                  <a:lnTo>
                    <a:pt x="296748" y="408673"/>
                  </a:lnTo>
                  <a:lnTo>
                    <a:pt x="294017" y="373176"/>
                  </a:lnTo>
                  <a:lnTo>
                    <a:pt x="249745" y="370801"/>
                  </a:lnTo>
                  <a:lnTo>
                    <a:pt x="210197" y="364248"/>
                  </a:lnTo>
                  <a:lnTo>
                    <a:pt x="144233" y="338416"/>
                  </a:lnTo>
                  <a:lnTo>
                    <a:pt x="91909" y="288823"/>
                  </a:lnTo>
                  <a:lnTo>
                    <a:pt x="70993" y="227215"/>
                  </a:lnTo>
                  <a:lnTo>
                    <a:pt x="77317" y="187375"/>
                  </a:lnTo>
                  <a:lnTo>
                    <a:pt x="96227" y="152031"/>
                  </a:lnTo>
                  <a:lnTo>
                    <a:pt x="123571" y="122821"/>
                  </a:lnTo>
                  <a:lnTo>
                    <a:pt x="155232" y="101358"/>
                  </a:lnTo>
                  <a:lnTo>
                    <a:pt x="221145" y="78498"/>
                  </a:lnTo>
                  <a:lnTo>
                    <a:pt x="260413" y="72859"/>
                  </a:lnTo>
                  <a:lnTo>
                    <a:pt x="304228" y="70993"/>
                  </a:lnTo>
                  <a:lnTo>
                    <a:pt x="310984" y="71031"/>
                  </a:lnTo>
                  <a:lnTo>
                    <a:pt x="350202" y="72593"/>
                  </a:lnTo>
                  <a:lnTo>
                    <a:pt x="389839" y="78193"/>
                  </a:lnTo>
                  <a:lnTo>
                    <a:pt x="442036" y="101053"/>
                  </a:lnTo>
                  <a:lnTo>
                    <a:pt x="490258" y="158026"/>
                  </a:lnTo>
                  <a:lnTo>
                    <a:pt x="503275" y="230733"/>
                  </a:lnTo>
                  <a:lnTo>
                    <a:pt x="503275" y="60045"/>
                  </a:lnTo>
                  <a:lnTo>
                    <a:pt x="432968" y="16916"/>
                  </a:lnTo>
                  <a:lnTo>
                    <a:pt x="382104" y="4711"/>
                  </a:lnTo>
                  <a:lnTo>
                    <a:pt x="334073" y="635"/>
                  </a:lnTo>
                  <a:lnTo>
                    <a:pt x="304228" y="0"/>
                  </a:lnTo>
                  <a:lnTo>
                    <a:pt x="251714" y="2374"/>
                  </a:lnTo>
                  <a:lnTo>
                    <a:pt x="204063" y="9550"/>
                  </a:lnTo>
                  <a:lnTo>
                    <a:pt x="160959" y="21602"/>
                  </a:lnTo>
                  <a:lnTo>
                    <a:pt x="122085" y="38582"/>
                  </a:lnTo>
                  <a:lnTo>
                    <a:pt x="79768" y="66624"/>
                  </a:lnTo>
                  <a:lnTo>
                    <a:pt x="45364" y="101358"/>
                  </a:lnTo>
                  <a:lnTo>
                    <a:pt x="19913" y="141160"/>
                  </a:lnTo>
                  <a:lnTo>
                    <a:pt x="4445" y="184391"/>
                  </a:lnTo>
                  <a:lnTo>
                    <a:pt x="0" y="229412"/>
                  </a:lnTo>
                  <a:lnTo>
                    <a:pt x="8674" y="278574"/>
                  </a:lnTo>
                  <a:lnTo>
                    <a:pt x="30556" y="324878"/>
                  </a:lnTo>
                  <a:lnTo>
                    <a:pt x="64122" y="365950"/>
                  </a:lnTo>
                  <a:lnTo>
                    <a:pt x="107848" y="399415"/>
                  </a:lnTo>
                  <a:lnTo>
                    <a:pt x="147205" y="418807"/>
                  </a:lnTo>
                  <a:lnTo>
                    <a:pt x="191058" y="432689"/>
                  </a:lnTo>
                  <a:lnTo>
                    <a:pt x="239750" y="441121"/>
                  </a:lnTo>
                  <a:lnTo>
                    <a:pt x="293598" y="444169"/>
                  </a:lnTo>
                  <a:lnTo>
                    <a:pt x="296748" y="444169"/>
                  </a:lnTo>
                  <a:lnTo>
                    <a:pt x="357543" y="440321"/>
                  </a:lnTo>
                  <a:lnTo>
                    <a:pt x="411568" y="428815"/>
                  </a:lnTo>
                  <a:lnTo>
                    <a:pt x="458647" y="409676"/>
                  </a:lnTo>
                  <a:lnTo>
                    <a:pt x="460133" y="408673"/>
                  </a:lnTo>
                  <a:lnTo>
                    <a:pt x="498563" y="382968"/>
                  </a:lnTo>
                  <a:lnTo>
                    <a:pt x="529628" y="350494"/>
                  </a:lnTo>
                  <a:lnTo>
                    <a:pt x="553110" y="312331"/>
                  </a:lnTo>
                  <a:lnTo>
                    <a:pt x="568375" y="270217"/>
                  </a:lnTo>
                  <a:lnTo>
                    <a:pt x="574802" y="225856"/>
                  </a:lnTo>
                  <a:close/>
                </a:path>
                <a:path w="1346834" h="805180">
                  <a:moveTo>
                    <a:pt x="1346415" y="647738"/>
                  </a:moveTo>
                  <a:lnTo>
                    <a:pt x="1344663" y="605167"/>
                  </a:lnTo>
                  <a:lnTo>
                    <a:pt x="1320761" y="545553"/>
                  </a:lnTo>
                  <a:lnTo>
                    <a:pt x="1275930" y="499618"/>
                  </a:lnTo>
                  <a:lnTo>
                    <a:pt x="1196873" y="446951"/>
                  </a:lnTo>
                  <a:lnTo>
                    <a:pt x="1148257" y="427164"/>
                  </a:lnTo>
                  <a:lnTo>
                    <a:pt x="1110246" y="421538"/>
                  </a:lnTo>
                  <a:lnTo>
                    <a:pt x="1077404" y="419989"/>
                  </a:lnTo>
                  <a:lnTo>
                    <a:pt x="1069860" y="419989"/>
                  </a:lnTo>
                  <a:lnTo>
                    <a:pt x="1030008" y="421792"/>
                  </a:lnTo>
                  <a:lnTo>
                    <a:pt x="961136" y="436372"/>
                  </a:lnTo>
                  <a:lnTo>
                    <a:pt x="892429" y="476707"/>
                  </a:lnTo>
                  <a:lnTo>
                    <a:pt x="862901" y="511606"/>
                  </a:lnTo>
                  <a:lnTo>
                    <a:pt x="844588" y="551535"/>
                  </a:lnTo>
                  <a:lnTo>
                    <a:pt x="839025" y="594067"/>
                  </a:lnTo>
                  <a:lnTo>
                    <a:pt x="845629" y="631367"/>
                  </a:lnTo>
                  <a:lnTo>
                    <a:pt x="862241" y="666521"/>
                  </a:lnTo>
                  <a:lnTo>
                    <a:pt x="887691" y="697687"/>
                  </a:lnTo>
                  <a:lnTo>
                    <a:pt x="920864" y="723061"/>
                  </a:lnTo>
                  <a:lnTo>
                    <a:pt x="924318" y="725424"/>
                  </a:lnTo>
                  <a:lnTo>
                    <a:pt x="924471" y="725424"/>
                  </a:lnTo>
                  <a:lnTo>
                    <a:pt x="929652" y="728878"/>
                  </a:lnTo>
                  <a:lnTo>
                    <a:pt x="934885" y="732434"/>
                  </a:lnTo>
                  <a:lnTo>
                    <a:pt x="936561" y="733590"/>
                  </a:lnTo>
                  <a:lnTo>
                    <a:pt x="952373" y="744118"/>
                  </a:lnTo>
                  <a:lnTo>
                    <a:pt x="982116" y="763955"/>
                  </a:lnTo>
                  <a:lnTo>
                    <a:pt x="989126" y="768616"/>
                  </a:lnTo>
                  <a:lnTo>
                    <a:pt x="1055814" y="796175"/>
                  </a:lnTo>
                  <a:lnTo>
                    <a:pt x="1133627" y="804900"/>
                  </a:lnTo>
                  <a:lnTo>
                    <a:pt x="1136040" y="804900"/>
                  </a:lnTo>
                  <a:lnTo>
                    <a:pt x="1182192" y="801979"/>
                  </a:lnTo>
                  <a:lnTo>
                    <a:pt x="1223175" y="793242"/>
                  </a:lnTo>
                  <a:lnTo>
                    <a:pt x="1258874" y="778725"/>
                  </a:lnTo>
                  <a:lnTo>
                    <a:pt x="1317726" y="726935"/>
                  </a:lnTo>
                  <a:lnTo>
                    <a:pt x="1337132" y="689178"/>
                  </a:lnTo>
                  <a:lnTo>
                    <a:pt x="1346415" y="647738"/>
                  </a:lnTo>
                  <a:close/>
                </a:path>
              </a:pathLst>
            </a:custGeom>
            <a:solidFill>
              <a:srgbClr val="4BB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0439054" y="2627564"/>
              <a:ext cx="328295" cy="256540"/>
            </a:xfrm>
            <a:custGeom>
              <a:avLst/>
              <a:gdLst/>
              <a:ahLst/>
              <a:cxnLst/>
              <a:rect l="l" t="t" r="r" b="b"/>
              <a:pathLst>
                <a:path w="328295" h="256539">
                  <a:moveTo>
                    <a:pt x="183764" y="0"/>
                  </a:moveTo>
                  <a:lnTo>
                    <a:pt x="176957" y="0"/>
                  </a:lnTo>
                  <a:lnTo>
                    <a:pt x="143724" y="1420"/>
                  </a:lnTo>
                  <a:lnTo>
                    <a:pt x="87387" y="12920"/>
                  </a:lnTo>
                  <a:lnTo>
                    <a:pt x="39874" y="39363"/>
                  </a:lnTo>
                  <a:lnTo>
                    <a:pt x="4796" y="88326"/>
                  </a:lnTo>
                  <a:lnTo>
                    <a:pt x="0" y="118530"/>
                  </a:lnTo>
                  <a:lnTo>
                    <a:pt x="4498" y="142355"/>
                  </a:lnTo>
                  <a:lnTo>
                    <a:pt x="33226" y="185962"/>
                  </a:lnTo>
                  <a:lnTo>
                    <a:pt x="78991" y="214359"/>
                  </a:lnTo>
                  <a:lnTo>
                    <a:pt x="135629" y="227508"/>
                  </a:lnTo>
                  <a:lnTo>
                    <a:pt x="169209" y="229312"/>
                  </a:lnTo>
                  <a:lnTo>
                    <a:pt x="171303" y="256170"/>
                  </a:lnTo>
                  <a:lnTo>
                    <a:pt x="171303" y="229312"/>
                  </a:lnTo>
                  <a:lnTo>
                    <a:pt x="207935" y="227187"/>
                  </a:lnTo>
                  <a:lnTo>
                    <a:pt x="239992" y="220830"/>
                  </a:lnTo>
                  <a:lnTo>
                    <a:pt x="289834" y="195543"/>
                  </a:lnTo>
                  <a:lnTo>
                    <a:pt x="321731" y="149066"/>
                  </a:lnTo>
                  <a:lnTo>
                    <a:pt x="328044" y="121213"/>
                  </a:lnTo>
                  <a:lnTo>
                    <a:pt x="327005" y="92929"/>
                  </a:lnTo>
                  <a:lnTo>
                    <a:pt x="302569" y="42178"/>
                  </a:lnTo>
                  <a:lnTo>
                    <a:pt x="256536" y="9685"/>
                  </a:lnTo>
                  <a:lnTo>
                    <a:pt x="211876" y="1240"/>
                  </a:lnTo>
                  <a:lnTo>
                    <a:pt x="190674" y="157"/>
                  </a:lnTo>
                  <a:lnTo>
                    <a:pt x="183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0385181" y="2573690"/>
              <a:ext cx="435609" cy="337185"/>
            </a:xfrm>
            <a:custGeom>
              <a:avLst/>
              <a:gdLst/>
              <a:ahLst/>
              <a:cxnLst/>
              <a:rect l="l" t="t" r="r" b="b"/>
              <a:pathLst>
                <a:path w="435609" h="337185">
                  <a:moveTo>
                    <a:pt x="238369" y="0"/>
                  </a:moveTo>
                  <a:lnTo>
                    <a:pt x="230830" y="0"/>
                  </a:lnTo>
                  <a:lnTo>
                    <a:pt x="190975" y="1804"/>
                  </a:lnTo>
                  <a:lnTo>
                    <a:pt x="122103" y="16388"/>
                  </a:lnTo>
                  <a:lnTo>
                    <a:pt x="53399" y="56722"/>
                  </a:lnTo>
                  <a:lnTo>
                    <a:pt x="23867" y="91620"/>
                  </a:lnTo>
                  <a:lnTo>
                    <a:pt x="5555" y="131543"/>
                  </a:lnTo>
                  <a:lnTo>
                    <a:pt x="0" y="174078"/>
                  </a:lnTo>
                  <a:lnTo>
                    <a:pt x="6601" y="211403"/>
                  </a:lnTo>
                  <a:lnTo>
                    <a:pt x="23206" y="246550"/>
                  </a:lnTo>
                  <a:lnTo>
                    <a:pt x="48665" y="277710"/>
                  </a:lnTo>
                  <a:lnTo>
                    <a:pt x="81829" y="303079"/>
                  </a:lnTo>
                  <a:lnTo>
                    <a:pt x="144995" y="328334"/>
                  </a:lnTo>
                  <a:lnTo>
                    <a:pt x="222768" y="337057"/>
                  </a:lnTo>
                  <a:lnTo>
                    <a:pt x="225176" y="337057"/>
                  </a:lnTo>
                  <a:lnTo>
                    <a:pt x="271331" y="334138"/>
                  </a:lnTo>
                  <a:lnTo>
                    <a:pt x="312333" y="325402"/>
                  </a:lnTo>
                  <a:lnTo>
                    <a:pt x="348053" y="310884"/>
                  </a:lnTo>
                  <a:lnTo>
                    <a:pt x="349234" y="310095"/>
                  </a:lnTo>
                  <a:lnTo>
                    <a:pt x="225176" y="310095"/>
                  </a:lnTo>
                  <a:lnTo>
                    <a:pt x="223082" y="283185"/>
                  </a:lnTo>
                  <a:lnTo>
                    <a:pt x="159484" y="276411"/>
                  </a:lnTo>
                  <a:lnTo>
                    <a:pt x="109473" y="256798"/>
                  </a:lnTo>
                  <a:lnTo>
                    <a:pt x="69755" y="219175"/>
                  </a:lnTo>
                  <a:lnTo>
                    <a:pt x="53872" y="172403"/>
                  </a:lnTo>
                  <a:lnTo>
                    <a:pt x="58669" y="142198"/>
                  </a:lnTo>
                  <a:lnTo>
                    <a:pt x="93747" y="93235"/>
                  </a:lnTo>
                  <a:lnTo>
                    <a:pt x="141260" y="66793"/>
                  </a:lnTo>
                  <a:lnTo>
                    <a:pt x="197597" y="55293"/>
                  </a:lnTo>
                  <a:lnTo>
                    <a:pt x="230830" y="53872"/>
                  </a:lnTo>
                  <a:lnTo>
                    <a:pt x="389648" y="53872"/>
                  </a:lnTo>
                  <a:lnTo>
                    <a:pt x="366319" y="32508"/>
                  </a:lnTo>
                  <a:lnTo>
                    <a:pt x="328524" y="12826"/>
                  </a:lnTo>
                  <a:lnTo>
                    <a:pt x="289964" y="3592"/>
                  </a:lnTo>
                  <a:lnTo>
                    <a:pt x="245908" y="157"/>
                  </a:lnTo>
                  <a:lnTo>
                    <a:pt x="238369" y="0"/>
                  </a:lnTo>
                  <a:close/>
                </a:path>
                <a:path w="435609" h="337185">
                  <a:moveTo>
                    <a:pt x="389648" y="53872"/>
                  </a:moveTo>
                  <a:lnTo>
                    <a:pt x="237636" y="53872"/>
                  </a:lnTo>
                  <a:lnTo>
                    <a:pt x="244547" y="54029"/>
                  </a:lnTo>
                  <a:lnTo>
                    <a:pt x="251248" y="54291"/>
                  </a:lnTo>
                  <a:lnTo>
                    <a:pt x="295849" y="59349"/>
                  </a:lnTo>
                  <a:lnTo>
                    <a:pt x="335452" y="76719"/>
                  </a:lnTo>
                  <a:lnTo>
                    <a:pt x="372032" y="119946"/>
                  </a:lnTo>
                  <a:lnTo>
                    <a:pt x="381917" y="175086"/>
                  </a:lnTo>
                  <a:lnTo>
                    <a:pt x="375603" y="202938"/>
                  </a:lnTo>
                  <a:lnTo>
                    <a:pt x="343706" y="249416"/>
                  </a:lnTo>
                  <a:lnTo>
                    <a:pt x="293865" y="274703"/>
                  </a:lnTo>
                  <a:lnTo>
                    <a:pt x="225176" y="283185"/>
                  </a:lnTo>
                  <a:lnTo>
                    <a:pt x="225176" y="310095"/>
                  </a:lnTo>
                  <a:lnTo>
                    <a:pt x="349234" y="310095"/>
                  </a:lnTo>
                  <a:lnTo>
                    <a:pt x="378365" y="290619"/>
                  </a:lnTo>
                  <a:lnTo>
                    <a:pt x="406914" y="259069"/>
                  </a:lnTo>
                  <a:lnTo>
                    <a:pt x="426295" y="221315"/>
                  </a:lnTo>
                  <a:lnTo>
                    <a:pt x="435585" y="179889"/>
                  </a:lnTo>
                  <a:lnTo>
                    <a:pt x="433861" y="137325"/>
                  </a:lnTo>
                  <a:lnTo>
                    <a:pt x="420744" y="96823"/>
                  </a:lnTo>
                  <a:lnTo>
                    <a:pt x="397644" y="61195"/>
                  </a:lnTo>
                  <a:lnTo>
                    <a:pt x="389648" y="53872"/>
                  </a:lnTo>
                  <a:close/>
                </a:path>
              </a:pathLst>
            </a:custGeom>
            <a:solidFill>
              <a:srgbClr val="4BB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940372" y="5651944"/>
            <a:ext cx="6181725" cy="1269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470"/>
              </a:lnSpc>
              <a:spcBef>
                <a:spcPts val="100"/>
              </a:spcBef>
            </a:pP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Ugljen-dioksid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-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jedan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je od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indikatora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kvaliteta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vazduha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u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prostoriji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.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Što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je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viši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nivo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CO₂ - to je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lošije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samopouzdanje</a:t>
            </a:r>
            <a:r>
              <a:rPr lang="en-US" sz="1950" spc="395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5" dirty="0" err="1">
                <a:solidFill>
                  <a:srgbClr val="211F1F"/>
                </a:solidFill>
                <a:latin typeface="Yu Gothic UI"/>
                <a:cs typeface="Yu Gothic UI"/>
              </a:rPr>
              <a:t>ljudi</a:t>
            </a:r>
            <a:endParaRPr sz="1950" dirty="0">
              <a:latin typeface="Yu Gothic UI"/>
              <a:cs typeface="Yu Gothic U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940372" y="7222451"/>
            <a:ext cx="6182995" cy="2874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ts val="2470"/>
              </a:lnSpc>
              <a:spcBef>
                <a:spcPts val="100"/>
              </a:spcBef>
            </a:pP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Za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svakim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izdah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nivo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ovog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gasa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u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prostoriji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raste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što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dovodi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do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osećaja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zaduhe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smanjenja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koncentracije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pažnje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pospanosti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otežanog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disanja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nadražaja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sluzokože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. Deca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su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izuzetno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osetljiva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na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kvalitet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vazduha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,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kako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emotivno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tako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fizički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.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Sistematično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disanje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nekvalitetnim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vazduhom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dovodi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do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razvoja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bronhitisa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i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 </a:t>
            </a:r>
            <a:r>
              <a:rPr lang="en-US" sz="1950" spc="390" dirty="0" err="1">
                <a:solidFill>
                  <a:srgbClr val="211F1F"/>
                </a:solidFill>
                <a:latin typeface="Yu Gothic UI"/>
                <a:cs typeface="Yu Gothic UI"/>
              </a:rPr>
              <a:t>astme</a:t>
            </a:r>
            <a:r>
              <a:rPr lang="en-US" sz="1950" spc="390" dirty="0">
                <a:solidFill>
                  <a:srgbClr val="211F1F"/>
                </a:solidFill>
                <a:latin typeface="Yu Gothic UI"/>
                <a:cs typeface="Yu Gothic UI"/>
              </a:rPr>
              <a:t>.</a:t>
            </a:r>
            <a:endParaRPr sz="1950" dirty="0">
              <a:latin typeface="Yu Gothic UI"/>
              <a:cs typeface="Yu Gothic UI"/>
            </a:endParaRPr>
          </a:p>
        </p:txBody>
      </p:sp>
      <p:sp>
        <p:nvSpPr>
          <p:cNvPr id="149" name="object 149"/>
          <p:cNvSpPr txBox="1"/>
          <p:nvPr/>
        </p:nvSpPr>
        <p:spPr>
          <a:xfrm rot="21360000">
            <a:off x="2830911" y="1744436"/>
            <a:ext cx="3700357" cy="57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lang="ru-RU" sz="4500" b="1" spc="4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en-US" sz="4500" b="1" spc="495" dirty="0">
                <a:solidFill>
                  <a:srgbClr val="211F1F"/>
                </a:solidFill>
                <a:latin typeface="Arial"/>
                <a:cs typeface="Arial"/>
              </a:rPr>
              <a:t>ZA </a:t>
            </a:r>
            <a:r>
              <a:rPr lang="sr-Latn-RS" sz="4500" b="1" spc="495" dirty="0">
                <a:solidFill>
                  <a:srgbClr val="211F1F"/>
                </a:solidFill>
                <a:latin typeface="Arial"/>
                <a:cs typeface="Arial"/>
              </a:rPr>
              <a:t>ŠTA JE </a:t>
            </a:r>
            <a:endParaRPr sz="4500" dirty="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 rot="21360000">
            <a:off x="2819652" y="2445788"/>
            <a:ext cx="4146281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lang="sr-Latn-RS" sz="4500" b="1" spc="780" dirty="0">
                <a:solidFill>
                  <a:srgbClr val="211F1F"/>
                </a:solidFill>
                <a:latin typeface="Arial"/>
                <a:cs typeface="Arial"/>
              </a:rPr>
              <a:t>POTREBNA</a:t>
            </a:r>
            <a:endParaRPr sz="4500" dirty="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 rot="21360000">
            <a:off x="2377643" y="3188848"/>
            <a:ext cx="5145986" cy="57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lang="sr-Latn-RS" sz="4500" b="1" spc="710" dirty="0">
                <a:solidFill>
                  <a:srgbClr val="211F1F"/>
                </a:solidFill>
                <a:latin typeface="Arial"/>
                <a:cs typeface="Arial"/>
              </a:rPr>
              <a:t>VENTILACJA</a:t>
            </a:r>
            <a:r>
              <a:rPr lang="ru-RU" sz="4500" b="1" spc="710" dirty="0">
                <a:solidFill>
                  <a:srgbClr val="211F1F"/>
                </a:solidFill>
                <a:latin typeface="Arial"/>
                <a:cs typeface="Arial"/>
              </a:rPr>
              <a:t>?</a:t>
            </a:r>
            <a:endParaRPr sz="4500" dirty="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14795593" y="753168"/>
            <a:ext cx="4519295" cy="33648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lang="en-US" sz="4425" b="1" spc="622" baseline="1883" dirty="0" err="1">
                <a:solidFill>
                  <a:srgbClr val="211F1F"/>
                </a:solidFill>
                <a:latin typeface="Palatino Linotype"/>
                <a:cs typeface="Palatino Linotype"/>
              </a:rPr>
              <a:t>Nivo</a:t>
            </a:r>
            <a:r>
              <a:rPr sz="4425" b="1" spc="247" baseline="1883" dirty="0">
                <a:solidFill>
                  <a:srgbClr val="211F1F"/>
                </a:solidFill>
                <a:latin typeface="Palatino Linotype"/>
                <a:cs typeface="Palatino Linotype"/>
              </a:rPr>
              <a:t> </a:t>
            </a:r>
            <a:r>
              <a:rPr sz="2950" b="1" spc="390" dirty="0">
                <a:solidFill>
                  <a:srgbClr val="211F1F"/>
                </a:solidFill>
                <a:latin typeface="Palatino Linotype"/>
                <a:cs typeface="Palatino Linotype"/>
              </a:rPr>
              <a:t>СО₂</a:t>
            </a:r>
            <a:r>
              <a:rPr sz="2950" b="1" spc="170" dirty="0">
                <a:solidFill>
                  <a:srgbClr val="211F1F"/>
                </a:solidFill>
                <a:latin typeface="Palatino Linotype"/>
                <a:cs typeface="Palatino Linotype"/>
              </a:rPr>
              <a:t> </a:t>
            </a:r>
            <a:r>
              <a:rPr lang="en-US" sz="2950" b="1" spc="325" dirty="0">
                <a:solidFill>
                  <a:srgbClr val="211F1F"/>
                </a:solidFill>
                <a:latin typeface="Palatino Linotype"/>
                <a:cs typeface="Palatino Linotype"/>
              </a:rPr>
              <a:t>u </a:t>
            </a:r>
            <a:r>
              <a:rPr lang="sr-Latn-RS" sz="2950" b="1" spc="325" dirty="0">
                <a:solidFill>
                  <a:srgbClr val="211F1F"/>
                </a:solidFill>
                <a:latin typeface="Palatino Linotype"/>
                <a:cs typeface="Palatino Linotype"/>
              </a:rPr>
              <a:t>učionici</a:t>
            </a:r>
            <a:r>
              <a:rPr sz="2950" b="1" spc="340" dirty="0">
                <a:solidFill>
                  <a:srgbClr val="211F1F"/>
                </a:solidFill>
                <a:latin typeface="Palatino Linotype"/>
                <a:cs typeface="Palatino Linotype"/>
              </a:rPr>
              <a:t>:</a:t>
            </a:r>
            <a:endParaRPr sz="2950" dirty="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50" dirty="0">
              <a:latin typeface="Palatino Linotype"/>
              <a:cs typeface="Palatino Linotype"/>
            </a:endParaRPr>
          </a:p>
          <a:p>
            <a:pPr marL="635" algn="ctr">
              <a:lnSpc>
                <a:spcPts val="6115"/>
              </a:lnSpc>
            </a:pPr>
            <a:r>
              <a:rPr sz="5250" b="1" spc="1085" dirty="0">
                <a:solidFill>
                  <a:srgbClr val="FFFFFF"/>
                </a:solidFill>
                <a:latin typeface="Arial"/>
                <a:cs typeface="Arial"/>
              </a:rPr>
              <a:t>600</a:t>
            </a:r>
            <a:endParaRPr sz="5250" dirty="0">
              <a:latin typeface="Arial"/>
              <a:cs typeface="Arial"/>
            </a:endParaRPr>
          </a:p>
          <a:p>
            <a:pPr algn="ctr">
              <a:lnSpc>
                <a:spcPts val="6115"/>
              </a:lnSpc>
            </a:pPr>
            <a:r>
              <a:rPr sz="5250" spc="780" dirty="0">
                <a:solidFill>
                  <a:srgbClr val="FFFFFF"/>
                </a:solidFill>
                <a:latin typeface="Arial Black"/>
                <a:cs typeface="Arial Black"/>
              </a:rPr>
              <a:t>ppm</a:t>
            </a:r>
            <a:endParaRPr sz="5250" dirty="0">
              <a:latin typeface="Arial Black"/>
              <a:cs typeface="Arial Black"/>
            </a:endParaRPr>
          </a:p>
          <a:p>
            <a:pPr marL="3175" algn="ctr">
              <a:lnSpc>
                <a:spcPct val="100000"/>
              </a:lnSpc>
              <a:spcBef>
                <a:spcPts val="1595"/>
              </a:spcBef>
            </a:pPr>
            <a:r>
              <a:rPr sz="3050" b="1" spc="-325" dirty="0">
                <a:solidFill>
                  <a:srgbClr val="211F1F"/>
                </a:solidFill>
                <a:latin typeface="Arial"/>
                <a:cs typeface="Arial"/>
              </a:rPr>
              <a:t>1</a:t>
            </a:r>
            <a:r>
              <a:rPr sz="3050" b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en-US" sz="3050" b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en-US" sz="3050" b="1" spc="440" dirty="0">
                <a:solidFill>
                  <a:srgbClr val="211F1F"/>
                </a:solidFill>
                <a:latin typeface="Arial"/>
                <a:cs typeface="Arial"/>
              </a:rPr>
              <a:t>sat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5823953" y="4677952"/>
            <a:ext cx="2466340" cy="2355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6505"/>
              </a:lnSpc>
              <a:spcBef>
                <a:spcPts val="135"/>
              </a:spcBef>
            </a:pPr>
            <a:r>
              <a:rPr sz="5900" b="1" spc="715" dirty="0">
                <a:solidFill>
                  <a:srgbClr val="FFFFFF"/>
                </a:solidFill>
                <a:latin typeface="Arial"/>
                <a:cs typeface="Arial"/>
              </a:rPr>
              <a:t>1500</a:t>
            </a:r>
            <a:endParaRPr sz="5900" dirty="0">
              <a:latin typeface="Arial"/>
              <a:cs typeface="Arial"/>
            </a:endParaRPr>
          </a:p>
          <a:p>
            <a:pPr marR="635" algn="ctr">
              <a:lnSpc>
                <a:spcPts val="6505"/>
              </a:lnSpc>
            </a:pPr>
            <a:r>
              <a:rPr sz="5900" spc="910" dirty="0">
                <a:solidFill>
                  <a:srgbClr val="FFFFFF"/>
                </a:solidFill>
                <a:latin typeface="Arial Black"/>
                <a:cs typeface="Arial Black"/>
              </a:rPr>
              <a:t>ppm</a:t>
            </a:r>
            <a:endParaRPr sz="59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155"/>
              </a:spcBef>
            </a:pPr>
            <a:r>
              <a:rPr sz="3450" b="1" spc="430" dirty="0">
                <a:solidFill>
                  <a:srgbClr val="211F1F"/>
                </a:solidFill>
                <a:latin typeface="Arial"/>
                <a:cs typeface="Arial"/>
              </a:rPr>
              <a:t>3</a:t>
            </a:r>
            <a:r>
              <a:rPr sz="34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sr-Latn-RS" sz="3450" b="1" spc="605" dirty="0">
                <a:solidFill>
                  <a:srgbClr val="211F1F"/>
                </a:solidFill>
                <a:latin typeface="Arial"/>
                <a:cs typeface="Arial"/>
              </a:rPr>
              <a:t>sat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5262823" y="7423523"/>
            <a:ext cx="3597275" cy="289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8330"/>
              </a:lnSpc>
              <a:spcBef>
                <a:spcPts val="135"/>
              </a:spcBef>
            </a:pPr>
            <a:r>
              <a:rPr sz="7550" b="1" spc="1420" dirty="0">
                <a:solidFill>
                  <a:srgbClr val="FFFFFF"/>
                </a:solidFill>
                <a:latin typeface="Arial"/>
                <a:cs typeface="Arial"/>
              </a:rPr>
              <a:t>35000</a:t>
            </a:r>
            <a:endParaRPr sz="7550" dirty="0">
              <a:latin typeface="Arial"/>
              <a:cs typeface="Arial"/>
            </a:endParaRPr>
          </a:p>
          <a:p>
            <a:pPr marR="8890" algn="ctr">
              <a:lnSpc>
                <a:spcPts val="8330"/>
              </a:lnSpc>
            </a:pPr>
            <a:r>
              <a:rPr sz="7550" spc="1155" dirty="0">
                <a:solidFill>
                  <a:srgbClr val="FFFFFF"/>
                </a:solidFill>
                <a:latin typeface="Arial Black"/>
                <a:cs typeface="Arial Black"/>
              </a:rPr>
              <a:t>ppm</a:t>
            </a:r>
            <a:endParaRPr sz="755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4350" b="1" spc="570" dirty="0">
                <a:solidFill>
                  <a:srgbClr val="211F1F"/>
                </a:solidFill>
                <a:latin typeface="Arial"/>
                <a:cs typeface="Arial"/>
              </a:rPr>
              <a:t>5</a:t>
            </a:r>
            <a:r>
              <a:rPr sz="43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sr-Latn-RS" sz="4350" b="1" spc="755" dirty="0">
                <a:solidFill>
                  <a:srgbClr val="211F1F"/>
                </a:solidFill>
                <a:latin typeface="Arial"/>
                <a:cs typeface="Arial"/>
              </a:rPr>
              <a:t>sat</a:t>
            </a:r>
            <a:endParaRPr sz="43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576" y="4212646"/>
              <a:ext cx="1578360" cy="157838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53432" y="6416675"/>
            <a:ext cx="2088218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189" marR="5080" indent="-111125" algn="ctr">
              <a:lnSpc>
                <a:spcPct val="100000"/>
              </a:lnSpc>
              <a:spcBef>
                <a:spcPts val="95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Sniženje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nivoa</a:t>
            </a:r>
            <a:r>
              <a:rPr lang="ru-RU" sz="3200" b="0" i="0" dirty="0">
                <a:solidFill>
                  <a:schemeClr val="bg1"/>
                </a:solidFill>
                <a:effectLst/>
                <a:latin typeface="Söhne"/>
              </a:rPr>
              <a:t>  </a:t>
            </a:r>
            <a:r>
              <a:rPr sz="2300" spc="254" dirty="0">
                <a:solidFill>
                  <a:srgbClr val="FFFFFF"/>
                </a:solidFill>
                <a:latin typeface="Trebuchet MS"/>
                <a:cs typeface="Trebuchet MS"/>
              </a:rPr>
              <a:t>СО</a:t>
            </a:r>
            <a:r>
              <a:rPr lang="ru-RU" sz="2300" spc="254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2300" spc="254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340" y="9769475"/>
            <a:ext cx="311691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Uklanjanje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neprijatnih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mirisa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sz="230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0138" y="7677274"/>
            <a:ext cx="924034" cy="11456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 rot="21360000">
            <a:off x="325043" y="395078"/>
            <a:ext cx="191562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70"/>
              </a:lnSpc>
            </a:pPr>
            <a:r>
              <a:rPr lang="en-US" sz="4950" b="1" i="1" spc="-885" dirty="0">
                <a:solidFill>
                  <a:srgbClr val="FFFFFF"/>
                </a:solidFill>
                <a:latin typeface="Arial"/>
                <a:cs typeface="Arial"/>
              </a:rPr>
              <a:t>h  m</a:t>
            </a:r>
            <a:r>
              <a:rPr sz="4950" b="1" i="1" spc="-47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4950" b="1" i="1" spc="-76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4950" b="1" i="1" spc="-1215" dirty="0">
                <a:solidFill>
                  <a:srgbClr val="FFFFFF"/>
                </a:solidFill>
                <a:latin typeface="Arial"/>
                <a:cs typeface="Arial"/>
              </a:rPr>
              <a:t>??</a:t>
            </a:r>
            <a:r>
              <a:rPr sz="4950" b="1" i="1" spc="-1135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49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21360000">
            <a:off x="365196" y="1228914"/>
            <a:ext cx="13661403" cy="577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70"/>
              </a:lnSpc>
            </a:pPr>
            <a:r>
              <a:rPr lang="en-US" sz="5000" b="1" i="1" spc="-1100" baseline="1122" dirty="0">
                <a:solidFill>
                  <a:srgbClr val="4BB855"/>
                </a:solidFill>
                <a:latin typeface="Arial"/>
                <a:cs typeface="Arial"/>
              </a:rPr>
              <a:t>U </a:t>
            </a:r>
            <a:r>
              <a:rPr lang="sr-Latn-RS" sz="5000" b="1" i="1" spc="-1100" baseline="1122" dirty="0">
                <a:solidFill>
                  <a:srgbClr val="4BB855"/>
                </a:solidFill>
                <a:latin typeface="Arial"/>
                <a:cs typeface="Arial"/>
              </a:rPr>
              <a:t>    č    e    m    u          j    e        k   o    r    i    s   t         o    d          m    e    h    a    n    i    č   k   e         v    e    n    t    i    l    a    c    i    j    e        p    r    o    s    t    o    r    i    j    a    </a:t>
            </a:r>
            <a:r>
              <a:rPr lang="ru-RU" sz="5000" b="1" i="1" spc="-1100" baseline="1122" dirty="0">
                <a:solidFill>
                  <a:srgbClr val="4BB855"/>
                </a:solidFill>
                <a:latin typeface="Arial"/>
                <a:cs typeface="Arial"/>
              </a:rPr>
              <a:t>?</a:t>
            </a:r>
            <a:endParaRPr sz="5000" baseline="1122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2659" y="406060"/>
            <a:ext cx="13505180" cy="9345295"/>
            <a:chOff x="412659" y="406060"/>
            <a:chExt cx="13505180" cy="9345295"/>
          </a:xfrm>
        </p:grpSpPr>
        <p:sp>
          <p:nvSpPr>
            <p:cNvPr id="11" name="object 11"/>
            <p:cNvSpPr/>
            <p:nvPr/>
          </p:nvSpPr>
          <p:spPr>
            <a:xfrm>
              <a:off x="412648" y="406062"/>
              <a:ext cx="13505180" cy="2208530"/>
            </a:xfrm>
            <a:custGeom>
              <a:avLst/>
              <a:gdLst/>
              <a:ahLst/>
              <a:cxnLst/>
              <a:rect l="l" t="t" r="r" b="b"/>
              <a:pathLst>
                <a:path w="13505180" h="2208530">
                  <a:moveTo>
                    <a:pt x="13504723" y="1248181"/>
                  </a:moveTo>
                  <a:lnTo>
                    <a:pt x="13499389" y="1174737"/>
                  </a:lnTo>
                  <a:lnTo>
                    <a:pt x="0" y="2135022"/>
                  </a:lnTo>
                  <a:lnTo>
                    <a:pt x="5219" y="2208466"/>
                  </a:lnTo>
                  <a:lnTo>
                    <a:pt x="13504723" y="1248181"/>
                  </a:lnTo>
                  <a:close/>
                </a:path>
                <a:path w="13505180" h="2208530">
                  <a:moveTo>
                    <a:pt x="13504723" y="73456"/>
                  </a:moveTo>
                  <a:lnTo>
                    <a:pt x="13499389" y="0"/>
                  </a:lnTo>
                  <a:lnTo>
                    <a:pt x="0" y="960285"/>
                  </a:lnTo>
                  <a:lnTo>
                    <a:pt x="5219" y="1033792"/>
                  </a:lnTo>
                  <a:lnTo>
                    <a:pt x="13504723" y="73456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0707" y="5892590"/>
              <a:ext cx="42545" cy="554990"/>
            </a:xfrm>
            <a:custGeom>
              <a:avLst/>
              <a:gdLst/>
              <a:ahLst/>
              <a:cxnLst/>
              <a:rect l="l" t="t" r="r" b="b"/>
              <a:pathLst>
                <a:path w="42544" h="554989">
                  <a:moveTo>
                    <a:pt x="42087" y="0"/>
                  </a:moveTo>
                  <a:lnTo>
                    <a:pt x="0" y="0"/>
                  </a:lnTo>
                  <a:lnTo>
                    <a:pt x="0" y="554621"/>
                  </a:lnTo>
                  <a:lnTo>
                    <a:pt x="21043" y="554621"/>
                  </a:lnTo>
                  <a:lnTo>
                    <a:pt x="42087" y="554621"/>
                  </a:lnTo>
                  <a:lnTo>
                    <a:pt x="42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2205" y="6154425"/>
              <a:ext cx="1578360" cy="1578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70323" y="7834357"/>
              <a:ext cx="42545" cy="554990"/>
            </a:xfrm>
            <a:custGeom>
              <a:avLst/>
              <a:gdLst/>
              <a:ahLst/>
              <a:cxnLst/>
              <a:rect l="l" t="t" r="r" b="b"/>
              <a:pathLst>
                <a:path w="42545" h="554990">
                  <a:moveTo>
                    <a:pt x="42100" y="0"/>
                  </a:moveTo>
                  <a:lnTo>
                    <a:pt x="21031" y="0"/>
                  </a:lnTo>
                  <a:lnTo>
                    <a:pt x="0" y="0"/>
                  </a:lnTo>
                  <a:lnTo>
                    <a:pt x="0" y="554609"/>
                  </a:lnTo>
                  <a:lnTo>
                    <a:pt x="21031" y="554609"/>
                  </a:lnTo>
                  <a:lnTo>
                    <a:pt x="42100" y="554609"/>
                  </a:lnTo>
                  <a:lnTo>
                    <a:pt x="4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576" y="7516702"/>
              <a:ext cx="1578360" cy="157836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21193" y="4636674"/>
              <a:ext cx="901700" cy="5114925"/>
            </a:xfrm>
            <a:custGeom>
              <a:avLst/>
              <a:gdLst/>
              <a:ahLst/>
              <a:cxnLst/>
              <a:rect l="l" t="t" r="r" b="b"/>
              <a:pathLst>
                <a:path w="901700" h="5114925">
                  <a:moveTo>
                    <a:pt x="471601" y="4559935"/>
                  </a:moveTo>
                  <a:lnTo>
                    <a:pt x="450557" y="4559935"/>
                  </a:lnTo>
                  <a:lnTo>
                    <a:pt x="429514" y="4559935"/>
                  </a:lnTo>
                  <a:lnTo>
                    <a:pt x="429514" y="5114569"/>
                  </a:lnTo>
                  <a:lnTo>
                    <a:pt x="450557" y="5114569"/>
                  </a:lnTo>
                  <a:lnTo>
                    <a:pt x="471601" y="5114569"/>
                  </a:lnTo>
                  <a:lnTo>
                    <a:pt x="471601" y="4559935"/>
                  </a:lnTo>
                  <a:close/>
                </a:path>
                <a:path w="901700" h="5114925">
                  <a:moveTo>
                    <a:pt x="901293" y="402869"/>
                  </a:moveTo>
                  <a:lnTo>
                    <a:pt x="896581" y="372021"/>
                  </a:lnTo>
                  <a:lnTo>
                    <a:pt x="883285" y="344500"/>
                  </a:lnTo>
                  <a:lnTo>
                    <a:pt x="862647" y="324739"/>
                  </a:lnTo>
                  <a:lnTo>
                    <a:pt x="835939" y="317157"/>
                  </a:lnTo>
                  <a:lnTo>
                    <a:pt x="833323" y="317157"/>
                  </a:lnTo>
                  <a:lnTo>
                    <a:pt x="830859" y="315950"/>
                  </a:lnTo>
                  <a:lnTo>
                    <a:pt x="827697" y="311823"/>
                  </a:lnTo>
                  <a:lnTo>
                    <a:pt x="827163" y="309143"/>
                  </a:lnTo>
                  <a:lnTo>
                    <a:pt x="827836" y="306578"/>
                  </a:lnTo>
                  <a:lnTo>
                    <a:pt x="830440" y="293801"/>
                  </a:lnTo>
                  <a:lnTo>
                    <a:pt x="829475" y="223570"/>
                  </a:lnTo>
                  <a:lnTo>
                    <a:pt x="812050" y="185229"/>
                  </a:lnTo>
                  <a:lnTo>
                    <a:pt x="763981" y="153835"/>
                  </a:lnTo>
                  <a:lnTo>
                    <a:pt x="729881" y="148170"/>
                  </a:lnTo>
                  <a:lnTo>
                    <a:pt x="689279" y="149263"/>
                  </a:lnTo>
                  <a:lnTo>
                    <a:pt x="685647" y="149682"/>
                  </a:lnTo>
                  <a:lnTo>
                    <a:pt x="682142" y="147586"/>
                  </a:lnTo>
                  <a:lnTo>
                    <a:pt x="659599" y="106146"/>
                  </a:lnTo>
                  <a:lnTo>
                    <a:pt x="633603" y="71539"/>
                  </a:lnTo>
                  <a:lnTo>
                    <a:pt x="597230" y="37045"/>
                  </a:lnTo>
                  <a:lnTo>
                    <a:pt x="550430" y="10579"/>
                  </a:lnTo>
                  <a:lnTo>
                    <a:pt x="493153" y="0"/>
                  </a:lnTo>
                  <a:lnTo>
                    <a:pt x="457377" y="3683"/>
                  </a:lnTo>
                  <a:lnTo>
                    <a:pt x="420433" y="14693"/>
                  </a:lnTo>
                  <a:lnTo>
                    <a:pt x="382384" y="33020"/>
                  </a:lnTo>
                  <a:lnTo>
                    <a:pt x="343293" y="58610"/>
                  </a:lnTo>
                  <a:lnTo>
                    <a:pt x="303199" y="91440"/>
                  </a:lnTo>
                  <a:lnTo>
                    <a:pt x="262191" y="131457"/>
                  </a:lnTo>
                  <a:lnTo>
                    <a:pt x="260464" y="133235"/>
                  </a:lnTo>
                  <a:lnTo>
                    <a:pt x="257987" y="134239"/>
                  </a:lnTo>
                  <a:lnTo>
                    <a:pt x="253276" y="133921"/>
                  </a:lnTo>
                  <a:lnTo>
                    <a:pt x="249504" y="133921"/>
                  </a:lnTo>
                  <a:lnTo>
                    <a:pt x="182511" y="144868"/>
                  </a:lnTo>
                  <a:lnTo>
                    <a:pt x="143764" y="165836"/>
                  </a:lnTo>
                  <a:lnTo>
                    <a:pt x="113766" y="203606"/>
                  </a:lnTo>
                  <a:lnTo>
                    <a:pt x="101727" y="263029"/>
                  </a:lnTo>
                  <a:lnTo>
                    <a:pt x="101727" y="267004"/>
                  </a:lnTo>
                  <a:lnTo>
                    <a:pt x="98882" y="270459"/>
                  </a:lnTo>
                  <a:lnTo>
                    <a:pt x="44221" y="290639"/>
                  </a:lnTo>
                  <a:lnTo>
                    <a:pt x="12344" y="318998"/>
                  </a:lnTo>
                  <a:lnTo>
                    <a:pt x="0" y="364223"/>
                  </a:lnTo>
                  <a:lnTo>
                    <a:pt x="4330" y="406006"/>
                  </a:lnTo>
                  <a:lnTo>
                    <a:pt x="14528" y="440448"/>
                  </a:lnTo>
                  <a:lnTo>
                    <a:pt x="34975" y="466432"/>
                  </a:lnTo>
                  <a:lnTo>
                    <a:pt x="69977" y="482854"/>
                  </a:lnTo>
                  <a:lnTo>
                    <a:pt x="123875" y="488569"/>
                  </a:lnTo>
                  <a:lnTo>
                    <a:pt x="558469" y="488569"/>
                  </a:lnTo>
                  <a:lnTo>
                    <a:pt x="560857" y="489673"/>
                  </a:lnTo>
                  <a:lnTo>
                    <a:pt x="564019" y="493433"/>
                  </a:lnTo>
                  <a:lnTo>
                    <a:pt x="564718" y="495947"/>
                  </a:lnTo>
                  <a:lnTo>
                    <a:pt x="564286" y="498360"/>
                  </a:lnTo>
                  <a:lnTo>
                    <a:pt x="556234" y="537159"/>
                  </a:lnTo>
                  <a:lnTo>
                    <a:pt x="542607" y="583539"/>
                  </a:lnTo>
                  <a:lnTo>
                    <a:pt x="522058" y="632752"/>
                  </a:lnTo>
                  <a:lnTo>
                    <a:pt x="493242" y="680034"/>
                  </a:lnTo>
                  <a:lnTo>
                    <a:pt x="528726" y="663790"/>
                  </a:lnTo>
                  <a:lnTo>
                    <a:pt x="571233" y="641261"/>
                  </a:lnTo>
                  <a:lnTo>
                    <a:pt x="616115" y="612724"/>
                  </a:lnTo>
                  <a:lnTo>
                    <a:pt x="658685" y="578497"/>
                  </a:lnTo>
                  <a:lnTo>
                    <a:pt x="694283" y="538873"/>
                  </a:lnTo>
                  <a:lnTo>
                    <a:pt x="718235" y="494169"/>
                  </a:lnTo>
                  <a:lnTo>
                    <a:pt x="719429" y="490816"/>
                  </a:lnTo>
                  <a:lnTo>
                    <a:pt x="722579" y="488569"/>
                  </a:lnTo>
                  <a:lnTo>
                    <a:pt x="800328" y="488569"/>
                  </a:lnTo>
                  <a:lnTo>
                    <a:pt x="824522" y="486879"/>
                  </a:lnTo>
                  <a:lnTo>
                    <a:pt x="863727" y="473392"/>
                  </a:lnTo>
                  <a:lnTo>
                    <a:pt x="895438" y="435406"/>
                  </a:lnTo>
                  <a:lnTo>
                    <a:pt x="899807" y="419735"/>
                  </a:lnTo>
                  <a:lnTo>
                    <a:pt x="901293" y="4028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21205" y="4958540"/>
              <a:ext cx="901700" cy="358775"/>
            </a:xfrm>
            <a:custGeom>
              <a:avLst/>
              <a:gdLst/>
              <a:ahLst/>
              <a:cxnLst/>
              <a:rect l="l" t="t" r="r" b="b"/>
              <a:pathLst>
                <a:path w="901700" h="358775">
                  <a:moveTo>
                    <a:pt x="10654" y="0"/>
                  </a:moveTo>
                  <a:lnTo>
                    <a:pt x="5766" y="9121"/>
                  </a:lnTo>
                  <a:lnTo>
                    <a:pt x="2195" y="19174"/>
                  </a:lnTo>
                  <a:lnTo>
                    <a:pt x="190" y="30229"/>
                  </a:lnTo>
                  <a:lnTo>
                    <a:pt x="0" y="42354"/>
                  </a:lnTo>
                  <a:lnTo>
                    <a:pt x="4319" y="84135"/>
                  </a:lnTo>
                  <a:lnTo>
                    <a:pt x="14528" y="118578"/>
                  </a:lnTo>
                  <a:lnTo>
                    <a:pt x="34965" y="144565"/>
                  </a:lnTo>
                  <a:lnTo>
                    <a:pt x="69966" y="160977"/>
                  </a:lnTo>
                  <a:lnTo>
                    <a:pt x="123870" y="166696"/>
                  </a:lnTo>
                  <a:lnTo>
                    <a:pt x="558469" y="166696"/>
                  </a:lnTo>
                  <a:lnTo>
                    <a:pt x="560846" y="167795"/>
                  </a:lnTo>
                  <a:lnTo>
                    <a:pt x="564014" y="171565"/>
                  </a:lnTo>
                  <a:lnTo>
                    <a:pt x="564710" y="174078"/>
                  </a:lnTo>
                  <a:lnTo>
                    <a:pt x="564281" y="176486"/>
                  </a:lnTo>
                  <a:lnTo>
                    <a:pt x="556234" y="215283"/>
                  </a:lnTo>
                  <a:lnTo>
                    <a:pt x="542607" y="261667"/>
                  </a:lnTo>
                  <a:lnTo>
                    <a:pt x="522056" y="310878"/>
                  </a:lnTo>
                  <a:lnTo>
                    <a:pt x="493236" y="358156"/>
                  </a:lnTo>
                  <a:lnTo>
                    <a:pt x="528717" y="341920"/>
                  </a:lnTo>
                  <a:lnTo>
                    <a:pt x="571228" y="319383"/>
                  </a:lnTo>
                  <a:lnTo>
                    <a:pt x="616103" y="290848"/>
                  </a:lnTo>
                  <a:lnTo>
                    <a:pt x="658674" y="256620"/>
                  </a:lnTo>
                  <a:lnTo>
                    <a:pt x="694273" y="217002"/>
                  </a:lnTo>
                  <a:lnTo>
                    <a:pt x="718234" y="172298"/>
                  </a:lnTo>
                  <a:lnTo>
                    <a:pt x="719423" y="168947"/>
                  </a:lnTo>
                  <a:lnTo>
                    <a:pt x="722569" y="166696"/>
                  </a:lnTo>
                  <a:lnTo>
                    <a:pt x="800326" y="166696"/>
                  </a:lnTo>
                  <a:lnTo>
                    <a:pt x="824510" y="165002"/>
                  </a:lnTo>
                  <a:lnTo>
                    <a:pt x="863722" y="151522"/>
                  </a:lnTo>
                  <a:lnTo>
                    <a:pt x="895435" y="113530"/>
                  </a:lnTo>
                  <a:lnTo>
                    <a:pt x="901291" y="80992"/>
                  </a:lnTo>
                  <a:lnTo>
                    <a:pt x="901291" y="75599"/>
                  </a:lnTo>
                  <a:lnTo>
                    <a:pt x="900820" y="70154"/>
                  </a:lnTo>
                  <a:lnTo>
                    <a:pt x="899941" y="64710"/>
                  </a:lnTo>
                  <a:lnTo>
                    <a:pt x="894276" y="68898"/>
                  </a:lnTo>
                  <a:lnTo>
                    <a:pt x="888470" y="72825"/>
                  </a:lnTo>
                  <a:lnTo>
                    <a:pt x="882355" y="76437"/>
                  </a:lnTo>
                  <a:lnTo>
                    <a:pt x="849421" y="91355"/>
                  </a:lnTo>
                  <a:lnTo>
                    <a:pt x="814077" y="98714"/>
                  </a:lnTo>
                  <a:lnTo>
                    <a:pt x="778745" y="96963"/>
                  </a:lnTo>
                  <a:lnTo>
                    <a:pt x="745846" y="84552"/>
                  </a:lnTo>
                  <a:lnTo>
                    <a:pt x="706315" y="100517"/>
                  </a:lnTo>
                  <a:lnTo>
                    <a:pt x="663859" y="104892"/>
                  </a:lnTo>
                  <a:lnTo>
                    <a:pt x="621578" y="98175"/>
                  </a:lnTo>
                  <a:lnTo>
                    <a:pt x="582574" y="80863"/>
                  </a:lnTo>
                  <a:lnTo>
                    <a:pt x="549946" y="53453"/>
                  </a:lnTo>
                  <a:lnTo>
                    <a:pt x="515979" y="68978"/>
                  </a:lnTo>
                  <a:lnTo>
                    <a:pt x="481122" y="82353"/>
                  </a:lnTo>
                  <a:lnTo>
                    <a:pt x="445352" y="91958"/>
                  </a:lnTo>
                  <a:lnTo>
                    <a:pt x="408647" y="96175"/>
                  </a:lnTo>
                  <a:lnTo>
                    <a:pt x="371319" y="92967"/>
                  </a:lnTo>
                  <a:lnTo>
                    <a:pt x="335777" y="81312"/>
                  </a:lnTo>
                  <a:lnTo>
                    <a:pt x="305104" y="61226"/>
                  </a:lnTo>
                  <a:lnTo>
                    <a:pt x="282384" y="32721"/>
                  </a:lnTo>
                  <a:lnTo>
                    <a:pt x="245688" y="56786"/>
                  </a:lnTo>
                  <a:lnTo>
                    <a:pt x="203876" y="69971"/>
                  </a:lnTo>
                  <a:lnTo>
                    <a:pt x="159421" y="73010"/>
                  </a:lnTo>
                  <a:lnTo>
                    <a:pt x="114796" y="66632"/>
                  </a:lnTo>
                  <a:lnTo>
                    <a:pt x="72474" y="51569"/>
                  </a:lnTo>
                  <a:lnTo>
                    <a:pt x="37665" y="30326"/>
                  </a:lnTo>
                  <a:lnTo>
                    <a:pt x="10858" y="366"/>
                  </a:lnTo>
                  <a:lnTo>
                    <a:pt x="10654" y="0"/>
                  </a:lnTo>
                  <a:close/>
                </a:path>
              </a:pathLst>
            </a:custGeom>
            <a:solidFill>
              <a:srgbClr val="DB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2045" y="2643946"/>
            <a:ext cx="2370447" cy="48994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83234">
              <a:lnSpc>
                <a:spcPct val="101099"/>
              </a:lnSpc>
              <a:spcBef>
                <a:spcPts val="90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Umanjenje</a:t>
            </a:r>
            <a:endParaRPr sz="29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9457" y="8521196"/>
            <a:ext cx="2655614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V</a:t>
            </a:r>
            <a:r>
              <a:rPr lang="en-US" sz="3200" dirty="0" err="1">
                <a:solidFill>
                  <a:schemeClr val="bg1"/>
                </a:solidFill>
                <a:latin typeface="Söhne"/>
              </a:rPr>
              <a:t>normalizacija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sr-Latn-RS" sz="3200" dirty="0">
                <a:solidFill>
                  <a:schemeClr val="bg1"/>
                </a:solidFill>
                <a:latin typeface="Söhne"/>
              </a:rPr>
              <a:t>v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ologosti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sr-Latn-RS" sz="3200" dirty="0">
                <a:solidFill>
                  <a:schemeClr val="bg1"/>
                </a:solidFill>
                <a:latin typeface="Söhne"/>
              </a:rPr>
              <a:t>p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rimi</a:t>
            </a:r>
            <a:r>
              <a:rPr lang="sr-Latn-RS" sz="3200" b="0" i="0" dirty="0" err="1">
                <a:solidFill>
                  <a:schemeClr val="bg1"/>
                </a:solidFill>
                <a:effectLst/>
                <a:latin typeface="Söhne"/>
              </a:rPr>
              <a:t>š</a:t>
            </a:r>
            <a:r>
              <a:rPr lang="sr-Latn-RS" sz="3200" dirty="0" err="1">
                <a:solidFill>
                  <a:schemeClr val="bg1"/>
                </a:solidFill>
                <a:latin typeface="Söhne"/>
              </a:rPr>
              <a:t>tenja</a:t>
            </a:r>
            <a:endParaRPr sz="32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9205" y="4736610"/>
            <a:ext cx="526415" cy="328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225" dirty="0">
                <a:solidFill>
                  <a:srgbClr val="211F1F"/>
                </a:solidFill>
                <a:latin typeface="Trebuchet MS"/>
                <a:cs typeface="Trebuchet MS"/>
              </a:rPr>
              <a:t>С</a:t>
            </a:r>
            <a:r>
              <a:rPr sz="1950" b="1" spc="295" dirty="0">
                <a:solidFill>
                  <a:srgbClr val="211F1F"/>
                </a:solidFill>
                <a:latin typeface="Trebuchet MS"/>
                <a:cs typeface="Trebuchet MS"/>
              </a:rPr>
              <a:t>О</a:t>
            </a:r>
            <a:r>
              <a:rPr sz="1950" b="1" spc="135" dirty="0">
                <a:solidFill>
                  <a:srgbClr val="211F1F"/>
                </a:solidFill>
                <a:latin typeface="Trebuchet MS"/>
                <a:cs typeface="Trebuchet MS"/>
              </a:rPr>
              <a:t>,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95891" y="4145685"/>
            <a:ext cx="9598660" cy="5605780"/>
            <a:chOff x="1595891" y="4145685"/>
            <a:chExt cx="9598660" cy="5605780"/>
          </a:xfrm>
        </p:grpSpPr>
        <p:sp>
          <p:nvSpPr>
            <p:cNvPr id="22" name="object 22"/>
            <p:cNvSpPr/>
            <p:nvPr/>
          </p:nvSpPr>
          <p:spPr>
            <a:xfrm>
              <a:off x="1682027" y="5043877"/>
              <a:ext cx="74295" cy="340995"/>
            </a:xfrm>
            <a:custGeom>
              <a:avLst/>
              <a:gdLst/>
              <a:ahLst/>
              <a:cxnLst/>
              <a:rect l="l" t="t" r="r" b="b"/>
              <a:pathLst>
                <a:path w="74294" h="340995">
                  <a:moveTo>
                    <a:pt x="36836" y="0"/>
                  </a:moveTo>
                  <a:lnTo>
                    <a:pt x="22504" y="2895"/>
                  </a:lnTo>
                  <a:lnTo>
                    <a:pt x="10794" y="10791"/>
                  </a:lnTo>
                  <a:lnTo>
                    <a:pt x="2896" y="22506"/>
                  </a:lnTo>
                  <a:lnTo>
                    <a:pt x="0" y="36857"/>
                  </a:lnTo>
                  <a:lnTo>
                    <a:pt x="0" y="303760"/>
                  </a:lnTo>
                  <a:lnTo>
                    <a:pt x="2896" y="318080"/>
                  </a:lnTo>
                  <a:lnTo>
                    <a:pt x="10794" y="329780"/>
                  </a:lnTo>
                  <a:lnTo>
                    <a:pt x="22504" y="337671"/>
                  </a:lnTo>
                  <a:lnTo>
                    <a:pt x="36836" y="340565"/>
                  </a:lnTo>
                  <a:lnTo>
                    <a:pt x="51174" y="337671"/>
                  </a:lnTo>
                  <a:lnTo>
                    <a:pt x="62881" y="329780"/>
                  </a:lnTo>
                  <a:lnTo>
                    <a:pt x="70774" y="318080"/>
                  </a:lnTo>
                  <a:lnTo>
                    <a:pt x="73667" y="303760"/>
                  </a:lnTo>
                  <a:lnTo>
                    <a:pt x="73667" y="36857"/>
                  </a:lnTo>
                  <a:lnTo>
                    <a:pt x="70774" y="22506"/>
                  </a:lnTo>
                  <a:lnTo>
                    <a:pt x="62881" y="10791"/>
                  </a:lnTo>
                  <a:lnTo>
                    <a:pt x="51174" y="2895"/>
                  </a:lnTo>
                  <a:lnTo>
                    <a:pt x="36836" y="0"/>
                  </a:lnTo>
                  <a:close/>
                </a:path>
              </a:pathLst>
            </a:custGeom>
            <a:solidFill>
              <a:srgbClr val="BD1D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5891" y="5324654"/>
              <a:ext cx="245924" cy="1459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79354" y="4145685"/>
              <a:ext cx="1708246" cy="171234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432281" y="5892590"/>
              <a:ext cx="42545" cy="554990"/>
            </a:xfrm>
            <a:custGeom>
              <a:avLst/>
              <a:gdLst/>
              <a:ahLst/>
              <a:cxnLst/>
              <a:rect l="l" t="t" r="r" b="b"/>
              <a:pathLst>
                <a:path w="42545" h="554989">
                  <a:moveTo>
                    <a:pt x="42087" y="0"/>
                  </a:moveTo>
                  <a:lnTo>
                    <a:pt x="0" y="0"/>
                  </a:lnTo>
                  <a:lnTo>
                    <a:pt x="0" y="554621"/>
                  </a:lnTo>
                  <a:lnTo>
                    <a:pt x="21043" y="554621"/>
                  </a:lnTo>
                  <a:lnTo>
                    <a:pt x="42087" y="554621"/>
                  </a:lnTo>
                  <a:lnTo>
                    <a:pt x="42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64142" y="7516703"/>
              <a:ext cx="1578380" cy="157836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432281" y="9196609"/>
              <a:ext cx="42545" cy="554990"/>
            </a:xfrm>
            <a:custGeom>
              <a:avLst/>
              <a:gdLst/>
              <a:ahLst/>
              <a:cxnLst/>
              <a:rect l="l" t="t" r="r" b="b"/>
              <a:pathLst>
                <a:path w="42545" h="554990">
                  <a:moveTo>
                    <a:pt x="42087" y="0"/>
                  </a:moveTo>
                  <a:lnTo>
                    <a:pt x="21043" y="0"/>
                  </a:lnTo>
                  <a:lnTo>
                    <a:pt x="0" y="0"/>
                  </a:lnTo>
                  <a:lnTo>
                    <a:pt x="0" y="554634"/>
                  </a:lnTo>
                  <a:lnTo>
                    <a:pt x="21043" y="554634"/>
                  </a:lnTo>
                  <a:lnTo>
                    <a:pt x="42087" y="554634"/>
                  </a:lnTo>
                  <a:lnTo>
                    <a:pt x="42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86992" y="7191535"/>
              <a:ext cx="107012" cy="13800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88458" y="5698884"/>
              <a:ext cx="105546" cy="15517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54954" y="6177288"/>
              <a:ext cx="96436" cy="12650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013450" y="6492875"/>
            <a:ext cx="2786512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 algn="ctr">
              <a:lnSpc>
                <a:spcPct val="100000"/>
              </a:lnSpc>
              <a:spcBef>
                <a:spcPts val="95"/>
              </a:spcBef>
            </a:pPr>
            <a:r>
              <a:rPr lang="sr-Latn-RS" sz="3200" dirty="0">
                <a:solidFill>
                  <a:schemeClr val="bg1"/>
                </a:solidFill>
                <a:latin typeface="Söhne"/>
              </a:rPr>
              <a:t>Borba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sr-Latn-RS" sz="3200" b="0" i="0" dirty="0">
                <a:solidFill>
                  <a:schemeClr val="bg1"/>
                </a:solidFill>
                <a:effectLst/>
                <a:latin typeface="Söhne"/>
              </a:rPr>
              <a:t>sa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sr-Latn-RS" sz="3200" dirty="0" err="1">
                <a:solidFill>
                  <a:schemeClr val="bg1"/>
                </a:solidFill>
                <a:latin typeface="Söhne"/>
              </a:rPr>
              <a:t>alergenima</a:t>
            </a:r>
            <a:endParaRPr sz="32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91983" y="9845675"/>
            <a:ext cx="2388467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2230" algn="ctr">
              <a:lnSpc>
                <a:spcPct val="100000"/>
              </a:lnSpc>
              <a:spcBef>
                <a:spcPts val="95"/>
              </a:spcBef>
            </a:pP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B</a:t>
            </a:r>
            <a:r>
              <a:rPr lang="sr-Latn-RS" sz="3200" b="0" i="0" dirty="0" err="1">
                <a:solidFill>
                  <a:schemeClr val="bg1"/>
                </a:solidFill>
                <a:effectLst/>
                <a:latin typeface="Söhne"/>
              </a:rPr>
              <a:t>e</a:t>
            </a:r>
            <a:r>
              <a:rPr lang="sr-Latn-RS" sz="3200" dirty="0" err="1">
                <a:solidFill>
                  <a:schemeClr val="bg1"/>
                </a:solidFill>
                <a:latin typeface="Söhne"/>
              </a:rPr>
              <a:t>ybednost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sr-Latn-RS" sz="3200" dirty="0">
                <a:solidFill>
                  <a:schemeClr val="bg1"/>
                </a:solidFill>
                <a:latin typeface="Söhne"/>
              </a:rPr>
              <a:t>dihanja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  <a:endParaRPr sz="32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45296" y="2448328"/>
            <a:ext cx="7304405" cy="15055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Rekuperatori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PRANA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sprečavaju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gubitak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energije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povezan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ventilacijom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prostora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Ventilacija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bez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otvaranja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prozora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čuva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toplinu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tokom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grejne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sezone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svežinu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tokom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sezone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klimatizacije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  <a:endParaRPr lang="ru-RU" sz="205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579354" y="1164048"/>
            <a:ext cx="12808585" cy="10144760"/>
            <a:chOff x="6579354" y="1164048"/>
            <a:chExt cx="12808585" cy="10144760"/>
          </a:xfrm>
        </p:grpSpPr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91919" y="6154425"/>
              <a:ext cx="1578381" cy="157836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960052" y="7834356"/>
              <a:ext cx="42545" cy="554990"/>
            </a:xfrm>
            <a:custGeom>
              <a:avLst/>
              <a:gdLst/>
              <a:ahLst/>
              <a:cxnLst/>
              <a:rect l="l" t="t" r="r" b="b"/>
              <a:pathLst>
                <a:path w="42545" h="554990">
                  <a:moveTo>
                    <a:pt x="42087" y="0"/>
                  </a:moveTo>
                  <a:lnTo>
                    <a:pt x="21056" y="0"/>
                  </a:lnTo>
                  <a:lnTo>
                    <a:pt x="0" y="0"/>
                  </a:lnTo>
                  <a:lnTo>
                    <a:pt x="0" y="554609"/>
                  </a:lnTo>
                  <a:lnTo>
                    <a:pt x="21056" y="554609"/>
                  </a:lnTo>
                  <a:lnTo>
                    <a:pt x="42087" y="554609"/>
                  </a:lnTo>
                  <a:lnTo>
                    <a:pt x="42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79349" y="7486681"/>
              <a:ext cx="1708785" cy="1712595"/>
            </a:xfrm>
            <a:custGeom>
              <a:avLst/>
              <a:gdLst/>
              <a:ahLst/>
              <a:cxnLst/>
              <a:rect l="l" t="t" r="r" b="b"/>
              <a:pathLst>
                <a:path w="1708784" h="1712595">
                  <a:moveTo>
                    <a:pt x="1708251" y="42049"/>
                  </a:moveTo>
                  <a:lnTo>
                    <a:pt x="1705140" y="26212"/>
                  </a:lnTo>
                  <a:lnTo>
                    <a:pt x="1695894" y="12306"/>
                  </a:lnTo>
                  <a:lnTo>
                    <a:pt x="1681937" y="3073"/>
                  </a:lnTo>
                  <a:lnTo>
                    <a:pt x="1666087" y="12"/>
                  </a:lnTo>
                  <a:lnTo>
                    <a:pt x="1650263" y="3111"/>
                  </a:lnTo>
                  <a:lnTo>
                    <a:pt x="1636356" y="12382"/>
                  </a:lnTo>
                  <a:lnTo>
                    <a:pt x="854125" y="796582"/>
                  </a:lnTo>
                  <a:lnTo>
                    <a:pt x="71907" y="12357"/>
                  </a:lnTo>
                  <a:lnTo>
                    <a:pt x="57988" y="3098"/>
                  </a:lnTo>
                  <a:lnTo>
                    <a:pt x="42138" y="0"/>
                  </a:lnTo>
                  <a:lnTo>
                    <a:pt x="26301" y="3060"/>
                  </a:lnTo>
                  <a:lnTo>
                    <a:pt x="12382" y="12306"/>
                  </a:lnTo>
                  <a:lnTo>
                    <a:pt x="3098" y="26200"/>
                  </a:lnTo>
                  <a:lnTo>
                    <a:pt x="0" y="42024"/>
                  </a:lnTo>
                  <a:lnTo>
                    <a:pt x="3060" y="57873"/>
                  </a:lnTo>
                  <a:lnTo>
                    <a:pt x="12280" y="71805"/>
                  </a:lnTo>
                  <a:lnTo>
                    <a:pt x="794677" y="856183"/>
                  </a:lnTo>
                  <a:lnTo>
                    <a:pt x="12280" y="1640547"/>
                  </a:lnTo>
                  <a:lnTo>
                    <a:pt x="3060" y="1654479"/>
                  </a:lnTo>
                  <a:lnTo>
                    <a:pt x="0" y="1670316"/>
                  </a:lnTo>
                  <a:lnTo>
                    <a:pt x="3098" y="1686140"/>
                  </a:lnTo>
                  <a:lnTo>
                    <a:pt x="12382" y="1700060"/>
                  </a:lnTo>
                  <a:lnTo>
                    <a:pt x="26301" y="1709293"/>
                  </a:lnTo>
                  <a:lnTo>
                    <a:pt x="42138" y="1712366"/>
                  </a:lnTo>
                  <a:lnTo>
                    <a:pt x="57988" y="1709254"/>
                  </a:lnTo>
                  <a:lnTo>
                    <a:pt x="71907" y="1699996"/>
                  </a:lnTo>
                  <a:lnTo>
                    <a:pt x="854125" y="915784"/>
                  </a:lnTo>
                  <a:lnTo>
                    <a:pt x="1636356" y="1699971"/>
                  </a:lnTo>
                  <a:lnTo>
                    <a:pt x="1650263" y="1709242"/>
                  </a:lnTo>
                  <a:lnTo>
                    <a:pt x="1666087" y="1712341"/>
                  </a:lnTo>
                  <a:lnTo>
                    <a:pt x="1681937" y="1709280"/>
                  </a:lnTo>
                  <a:lnTo>
                    <a:pt x="1695894" y="1700060"/>
                  </a:lnTo>
                  <a:lnTo>
                    <a:pt x="1705140" y="1686153"/>
                  </a:lnTo>
                  <a:lnTo>
                    <a:pt x="1708251" y="1670316"/>
                  </a:lnTo>
                  <a:lnTo>
                    <a:pt x="1705178" y="1654467"/>
                  </a:lnTo>
                  <a:lnTo>
                    <a:pt x="1695945" y="1640547"/>
                  </a:lnTo>
                  <a:lnTo>
                    <a:pt x="913574" y="856195"/>
                  </a:lnTo>
                  <a:lnTo>
                    <a:pt x="1695945" y="71831"/>
                  </a:lnTo>
                  <a:lnTo>
                    <a:pt x="1705178" y="57899"/>
                  </a:lnTo>
                  <a:lnTo>
                    <a:pt x="1708251" y="42049"/>
                  </a:lnTo>
                  <a:close/>
                </a:path>
              </a:pathLst>
            </a:custGeom>
            <a:solidFill>
              <a:srgbClr val="BD1D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59962" y="1164048"/>
              <a:ext cx="7827824" cy="225836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59962" y="3420117"/>
              <a:ext cx="7827824" cy="22606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559962" y="5678399"/>
              <a:ext cx="7827824" cy="22606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59962" y="7936712"/>
              <a:ext cx="7827824" cy="22606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59962" y="10191767"/>
              <a:ext cx="7827824" cy="111678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1194005" y="1580789"/>
              <a:ext cx="2723515" cy="267335"/>
            </a:xfrm>
            <a:custGeom>
              <a:avLst/>
              <a:gdLst/>
              <a:ahLst/>
              <a:cxnLst/>
              <a:rect l="l" t="t" r="r" b="b"/>
              <a:pathLst>
                <a:path w="2723515" h="267335">
                  <a:moveTo>
                    <a:pt x="2718032" y="0"/>
                  </a:moveTo>
                  <a:lnTo>
                    <a:pt x="0" y="193344"/>
                  </a:lnTo>
                  <a:lnTo>
                    <a:pt x="0" y="267164"/>
                  </a:lnTo>
                  <a:lnTo>
                    <a:pt x="2723267" y="73453"/>
                  </a:lnTo>
                  <a:lnTo>
                    <a:pt x="2718032" y="0"/>
                  </a:lnTo>
                  <a:close/>
                </a:path>
              </a:pathLst>
            </a:custGeom>
            <a:solidFill>
              <a:srgbClr val="4D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1193996" y="2776149"/>
              <a:ext cx="1106170" cy="1186180"/>
            </a:xfrm>
            <a:custGeom>
              <a:avLst/>
              <a:gdLst/>
              <a:ahLst/>
              <a:cxnLst/>
              <a:rect l="l" t="t" r="r" b="b"/>
              <a:pathLst>
                <a:path w="1106170" h="1186179">
                  <a:moveTo>
                    <a:pt x="21882" y="678129"/>
                  </a:moveTo>
                  <a:lnTo>
                    <a:pt x="0" y="678129"/>
                  </a:lnTo>
                  <a:lnTo>
                    <a:pt x="0" y="700239"/>
                  </a:lnTo>
                  <a:lnTo>
                    <a:pt x="21882" y="700239"/>
                  </a:lnTo>
                  <a:lnTo>
                    <a:pt x="21882" y="678129"/>
                  </a:lnTo>
                  <a:close/>
                </a:path>
                <a:path w="1106170" h="1186179">
                  <a:moveTo>
                    <a:pt x="47536" y="993787"/>
                  </a:moveTo>
                  <a:lnTo>
                    <a:pt x="22301" y="993787"/>
                  </a:lnTo>
                  <a:lnTo>
                    <a:pt x="22301" y="1053007"/>
                  </a:lnTo>
                  <a:lnTo>
                    <a:pt x="0" y="1053007"/>
                  </a:lnTo>
                  <a:lnTo>
                    <a:pt x="0" y="1074839"/>
                  </a:lnTo>
                  <a:lnTo>
                    <a:pt x="22301" y="1074839"/>
                  </a:lnTo>
                  <a:lnTo>
                    <a:pt x="22301" y="1133208"/>
                  </a:lnTo>
                  <a:lnTo>
                    <a:pt x="47536" y="1133208"/>
                  </a:lnTo>
                  <a:lnTo>
                    <a:pt x="47536" y="993787"/>
                  </a:lnTo>
                  <a:close/>
                </a:path>
                <a:path w="1106170" h="1186179">
                  <a:moveTo>
                    <a:pt x="76758" y="480872"/>
                  </a:moveTo>
                  <a:lnTo>
                    <a:pt x="62826" y="464540"/>
                  </a:lnTo>
                  <a:lnTo>
                    <a:pt x="54546" y="471906"/>
                  </a:lnTo>
                  <a:lnTo>
                    <a:pt x="45072" y="477177"/>
                  </a:lnTo>
                  <a:lnTo>
                    <a:pt x="34391" y="480339"/>
                  </a:lnTo>
                  <a:lnTo>
                    <a:pt x="22517" y="481406"/>
                  </a:lnTo>
                  <a:lnTo>
                    <a:pt x="14236" y="481406"/>
                  </a:lnTo>
                  <a:lnTo>
                    <a:pt x="6705" y="479983"/>
                  </a:lnTo>
                  <a:lnTo>
                    <a:pt x="0" y="477215"/>
                  </a:lnTo>
                  <a:lnTo>
                    <a:pt x="0" y="500976"/>
                  </a:lnTo>
                  <a:lnTo>
                    <a:pt x="6807" y="502653"/>
                  </a:lnTo>
                  <a:lnTo>
                    <a:pt x="14033" y="503491"/>
                  </a:lnTo>
                  <a:lnTo>
                    <a:pt x="21780" y="503491"/>
                  </a:lnTo>
                  <a:lnTo>
                    <a:pt x="59956" y="494474"/>
                  </a:lnTo>
                  <a:lnTo>
                    <a:pt x="76238" y="481406"/>
                  </a:lnTo>
                  <a:lnTo>
                    <a:pt x="76758" y="480872"/>
                  </a:lnTo>
                  <a:close/>
                </a:path>
                <a:path w="1106170" h="1186179">
                  <a:moveTo>
                    <a:pt x="85648" y="432968"/>
                  </a:moveTo>
                  <a:lnTo>
                    <a:pt x="76860" y="395592"/>
                  </a:lnTo>
                  <a:lnTo>
                    <a:pt x="67449" y="382447"/>
                  </a:lnTo>
                  <a:lnTo>
                    <a:pt x="66332" y="381114"/>
                  </a:lnTo>
                  <a:lnTo>
                    <a:pt x="26466" y="361708"/>
                  </a:lnTo>
                  <a:lnTo>
                    <a:pt x="16751" y="361137"/>
                  </a:lnTo>
                  <a:lnTo>
                    <a:pt x="10896" y="361137"/>
                  </a:lnTo>
                  <a:lnTo>
                    <a:pt x="5346" y="361772"/>
                  </a:lnTo>
                  <a:lnTo>
                    <a:pt x="0" y="362864"/>
                  </a:lnTo>
                  <a:lnTo>
                    <a:pt x="0" y="385279"/>
                  </a:lnTo>
                  <a:lnTo>
                    <a:pt x="5130" y="383387"/>
                  </a:lnTo>
                  <a:lnTo>
                    <a:pt x="10680" y="382447"/>
                  </a:lnTo>
                  <a:lnTo>
                    <a:pt x="16751" y="382447"/>
                  </a:lnTo>
                  <a:lnTo>
                    <a:pt x="25438" y="383146"/>
                  </a:lnTo>
                  <a:lnTo>
                    <a:pt x="56845" y="406438"/>
                  </a:lnTo>
                  <a:lnTo>
                    <a:pt x="61468" y="422452"/>
                  </a:lnTo>
                  <a:lnTo>
                    <a:pt x="0" y="422452"/>
                  </a:lnTo>
                  <a:lnTo>
                    <a:pt x="0" y="440613"/>
                  </a:lnTo>
                  <a:lnTo>
                    <a:pt x="85128" y="440613"/>
                  </a:lnTo>
                  <a:lnTo>
                    <a:pt x="85445" y="437426"/>
                  </a:lnTo>
                  <a:lnTo>
                    <a:pt x="85648" y="434911"/>
                  </a:lnTo>
                  <a:lnTo>
                    <a:pt x="85648" y="432968"/>
                  </a:lnTo>
                  <a:close/>
                </a:path>
                <a:path w="1106170" h="1186179">
                  <a:moveTo>
                    <a:pt x="167640" y="750557"/>
                  </a:moveTo>
                  <a:lnTo>
                    <a:pt x="167601" y="747890"/>
                  </a:lnTo>
                  <a:lnTo>
                    <a:pt x="167093" y="738416"/>
                  </a:lnTo>
                  <a:lnTo>
                    <a:pt x="167043" y="738149"/>
                  </a:lnTo>
                  <a:lnTo>
                    <a:pt x="165442" y="728776"/>
                  </a:lnTo>
                  <a:lnTo>
                    <a:pt x="143459" y="692442"/>
                  </a:lnTo>
                  <a:lnTo>
                    <a:pt x="143459" y="738149"/>
                  </a:lnTo>
                  <a:lnTo>
                    <a:pt x="54038" y="738149"/>
                  </a:lnTo>
                  <a:lnTo>
                    <a:pt x="74815" y="704354"/>
                  </a:lnTo>
                  <a:lnTo>
                    <a:pt x="98742" y="698144"/>
                  </a:lnTo>
                  <a:lnTo>
                    <a:pt x="107416" y="698842"/>
                  </a:lnTo>
                  <a:lnTo>
                    <a:pt x="138798" y="722096"/>
                  </a:lnTo>
                  <a:lnTo>
                    <a:pt x="143459" y="738149"/>
                  </a:lnTo>
                  <a:lnTo>
                    <a:pt x="143459" y="692442"/>
                  </a:lnTo>
                  <a:lnTo>
                    <a:pt x="98742" y="676833"/>
                  </a:lnTo>
                  <a:lnTo>
                    <a:pt x="88976" y="677405"/>
                  </a:lnTo>
                  <a:lnTo>
                    <a:pt x="48628" y="696785"/>
                  </a:lnTo>
                  <a:lnTo>
                    <a:pt x="29273" y="737997"/>
                  </a:lnTo>
                  <a:lnTo>
                    <a:pt x="28689" y="747890"/>
                  </a:lnTo>
                  <a:lnTo>
                    <a:pt x="29298" y="757847"/>
                  </a:lnTo>
                  <a:lnTo>
                    <a:pt x="49390" y="799160"/>
                  </a:lnTo>
                  <a:lnTo>
                    <a:pt x="93014" y="818565"/>
                  </a:lnTo>
                  <a:lnTo>
                    <a:pt x="103771" y="819137"/>
                  </a:lnTo>
                  <a:lnTo>
                    <a:pt x="112255" y="818781"/>
                  </a:lnTo>
                  <a:lnTo>
                    <a:pt x="153670" y="801725"/>
                  </a:lnTo>
                  <a:lnTo>
                    <a:pt x="158737" y="796518"/>
                  </a:lnTo>
                  <a:lnTo>
                    <a:pt x="144818" y="780237"/>
                  </a:lnTo>
                  <a:lnTo>
                    <a:pt x="136525" y="787590"/>
                  </a:lnTo>
                  <a:lnTo>
                    <a:pt x="127050" y="792848"/>
                  </a:lnTo>
                  <a:lnTo>
                    <a:pt x="116382" y="795997"/>
                  </a:lnTo>
                  <a:lnTo>
                    <a:pt x="104495" y="797052"/>
                  </a:lnTo>
                  <a:lnTo>
                    <a:pt x="94640" y="796353"/>
                  </a:lnTo>
                  <a:lnTo>
                    <a:pt x="59232" y="772909"/>
                  </a:lnTo>
                  <a:lnTo>
                    <a:pt x="54038" y="756259"/>
                  </a:lnTo>
                  <a:lnTo>
                    <a:pt x="167119" y="756259"/>
                  </a:lnTo>
                  <a:lnTo>
                    <a:pt x="167436" y="753122"/>
                  </a:lnTo>
                  <a:lnTo>
                    <a:pt x="167640" y="750557"/>
                  </a:lnTo>
                  <a:close/>
                </a:path>
                <a:path w="1106170" h="1186179">
                  <a:moveTo>
                    <a:pt x="221145" y="993787"/>
                  </a:moveTo>
                  <a:lnTo>
                    <a:pt x="196430" y="993787"/>
                  </a:lnTo>
                  <a:lnTo>
                    <a:pt x="148272" y="1105357"/>
                  </a:lnTo>
                  <a:lnTo>
                    <a:pt x="99682" y="993787"/>
                  </a:lnTo>
                  <a:lnTo>
                    <a:pt x="73304" y="993787"/>
                  </a:lnTo>
                  <a:lnTo>
                    <a:pt x="134861" y="1132954"/>
                  </a:lnTo>
                  <a:lnTo>
                    <a:pt x="130365" y="1142695"/>
                  </a:lnTo>
                  <a:lnTo>
                    <a:pt x="109943" y="1164259"/>
                  </a:lnTo>
                  <a:lnTo>
                    <a:pt x="103873" y="1164259"/>
                  </a:lnTo>
                  <a:lnTo>
                    <a:pt x="97002" y="1163624"/>
                  </a:lnTo>
                  <a:lnTo>
                    <a:pt x="90538" y="1161707"/>
                  </a:lnTo>
                  <a:lnTo>
                    <a:pt x="84480" y="1158494"/>
                  </a:lnTo>
                  <a:lnTo>
                    <a:pt x="78854" y="1153998"/>
                  </a:lnTo>
                  <a:lnTo>
                    <a:pt x="68059" y="1172946"/>
                  </a:lnTo>
                  <a:lnTo>
                    <a:pt x="72250" y="1177188"/>
                  </a:lnTo>
                  <a:lnTo>
                    <a:pt x="77597" y="1180388"/>
                  </a:lnTo>
                  <a:lnTo>
                    <a:pt x="90360" y="1184732"/>
                  </a:lnTo>
                  <a:lnTo>
                    <a:pt x="97066" y="1185887"/>
                  </a:lnTo>
                  <a:lnTo>
                    <a:pt x="103873" y="1185887"/>
                  </a:lnTo>
                  <a:lnTo>
                    <a:pt x="143878" y="1165339"/>
                  </a:lnTo>
                  <a:lnTo>
                    <a:pt x="144526" y="1164259"/>
                  </a:lnTo>
                  <a:lnTo>
                    <a:pt x="148894" y="1157046"/>
                  </a:lnTo>
                  <a:lnTo>
                    <a:pt x="153504" y="1147191"/>
                  </a:lnTo>
                  <a:lnTo>
                    <a:pt x="171945" y="1105357"/>
                  </a:lnTo>
                  <a:lnTo>
                    <a:pt x="221145" y="993787"/>
                  </a:lnTo>
                  <a:close/>
                </a:path>
                <a:path w="1106170" h="1186179">
                  <a:moveTo>
                    <a:pt x="254863" y="362458"/>
                  </a:moveTo>
                  <a:lnTo>
                    <a:pt x="229628" y="362458"/>
                  </a:lnTo>
                  <a:lnTo>
                    <a:pt x="229628" y="421665"/>
                  </a:lnTo>
                  <a:lnTo>
                    <a:pt x="150152" y="421665"/>
                  </a:lnTo>
                  <a:lnTo>
                    <a:pt x="150152" y="362458"/>
                  </a:lnTo>
                  <a:lnTo>
                    <a:pt x="124917" y="362458"/>
                  </a:lnTo>
                  <a:lnTo>
                    <a:pt x="124917" y="501865"/>
                  </a:lnTo>
                  <a:lnTo>
                    <a:pt x="150152" y="501865"/>
                  </a:lnTo>
                  <a:lnTo>
                    <a:pt x="150152" y="443496"/>
                  </a:lnTo>
                  <a:lnTo>
                    <a:pt x="229628" y="443496"/>
                  </a:lnTo>
                  <a:lnTo>
                    <a:pt x="229628" y="501865"/>
                  </a:lnTo>
                  <a:lnTo>
                    <a:pt x="254863" y="501865"/>
                  </a:lnTo>
                  <a:lnTo>
                    <a:pt x="254863" y="443496"/>
                  </a:lnTo>
                  <a:lnTo>
                    <a:pt x="254863" y="421665"/>
                  </a:lnTo>
                  <a:lnTo>
                    <a:pt x="254863" y="362458"/>
                  </a:lnTo>
                  <a:close/>
                </a:path>
                <a:path w="1106170" h="1186179">
                  <a:moveTo>
                    <a:pt x="266877" y="89687"/>
                  </a:moveTo>
                  <a:lnTo>
                    <a:pt x="255701" y="37109"/>
                  </a:lnTo>
                  <a:lnTo>
                    <a:pt x="244119" y="21259"/>
                  </a:lnTo>
                  <a:lnTo>
                    <a:pt x="235991" y="13601"/>
                  </a:lnTo>
                  <a:lnTo>
                    <a:pt x="234657" y="12839"/>
                  </a:lnTo>
                  <a:lnTo>
                    <a:pt x="234657" y="50317"/>
                  </a:lnTo>
                  <a:lnTo>
                    <a:pt x="234657" y="63461"/>
                  </a:lnTo>
                  <a:lnTo>
                    <a:pt x="207645" y="90995"/>
                  </a:lnTo>
                  <a:lnTo>
                    <a:pt x="200202" y="92570"/>
                  </a:lnTo>
                  <a:lnTo>
                    <a:pt x="192036" y="92570"/>
                  </a:lnTo>
                  <a:lnTo>
                    <a:pt x="156565" y="77762"/>
                  </a:lnTo>
                  <a:lnTo>
                    <a:pt x="150152" y="57073"/>
                  </a:lnTo>
                  <a:lnTo>
                    <a:pt x="150863" y="49326"/>
                  </a:lnTo>
                  <a:lnTo>
                    <a:pt x="182016" y="21869"/>
                  </a:lnTo>
                  <a:lnTo>
                    <a:pt x="190677" y="21259"/>
                  </a:lnTo>
                  <a:lnTo>
                    <a:pt x="199999" y="21259"/>
                  </a:lnTo>
                  <a:lnTo>
                    <a:pt x="207949" y="22885"/>
                  </a:lnTo>
                  <a:lnTo>
                    <a:pt x="221043" y="29375"/>
                  </a:lnTo>
                  <a:lnTo>
                    <a:pt x="226174" y="33718"/>
                  </a:lnTo>
                  <a:lnTo>
                    <a:pt x="229527" y="39001"/>
                  </a:lnTo>
                  <a:lnTo>
                    <a:pt x="232981" y="44399"/>
                  </a:lnTo>
                  <a:lnTo>
                    <a:pt x="223050" y="6184"/>
                  </a:lnTo>
                  <a:lnTo>
                    <a:pt x="191096" y="0"/>
                  </a:lnTo>
                  <a:lnTo>
                    <a:pt x="188379" y="0"/>
                  </a:lnTo>
                  <a:lnTo>
                    <a:pt x="149504" y="11214"/>
                  </a:lnTo>
                  <a:lnTo>
                    <a:pt x="125323" y="49326"/>
                  </a:lnTo>
                  <a:lnTo>
                    <a:pt x="124714" y="58115"/>
                  </a:lnTo>
                  <a:lnTo>
                    <a:pt x="125209" y="66167"/>
                  </a:lnTo>
                  <a:lnTo>
                    <a:pt x="148323" y="103251"/>
                  </a:lnTo>
                  <a:lnTo>
                    <a:pt x="187540" y="113868"/>
                  </a:lnTo>
                  <a:lnTo>
                    <a:pt x="195973" y="113487"/>
                  </a:lnTo>
                  <a:lnTo>
                    <a:pt x="236321" y="95224"/>
                  </a:lnTo>
                  <a:lnTo>
                    <a:pt x="240626" y="89687"/>
                  </a:lnTo>
                  <a:lnTo>
                    <a:pt x="240626" y="96227"/>
                  </a:lnTo>
                  <a:lnTo>
                    <a:pt x="231609" y="138061"/>
                  </a:lnTo>
                  <a:lnTo>
                    <a:pt x="193167" y="164592"/>
                  </a:lnTo>
                  <a:lnTo>
                    <a:pt x="179578" y="165709"/>
                  </a:lnTo>
                  <a:lnTo>
                    <a:pt x="169113" y="165163"/>
                  </a:lnTo>
                  <a:lnTo>
                    <a:pt x="159727" y="163537"/>
                  </a:lnTo>
                  <a:lnTo>
                    <a:pt x="151409" y="160820"/>
                  </a:lnTo>
                  <a:lnTo>
                    <a:pt x="144183" y="157010"/>
                  </a:lnTo>
                  <a:lnTo>
                    <a:pt x="134137" y="177533"/>
                  </a:lnTo>
                  <a:lnTo>
                    <a:pt x="139992" y="181038"/>
                  </a:lnTo>
                  <a:lnTo>
                    <a:pt x="146799" y="183718"/>
                  </a:lnTo>
                  <a:lnTo>
                    <a:pt x="162610" y="187375"/>
                  </a:lnTo>
                  <a:lnTo>
                    <a:pt x="170992" y="188315"/>
                  </a:lnTo>
                  <a:lnTo>
                    <a:pt x="179895" y="188315"/>
                  </a:lnTo>
                  <a:lnTo>
                    <a:pt x="225653" y="177114"/>
                  </a:lnTo>
                  <a:lnTo>
                    <a:pt x="256120" y="144233"/>
                  </a:lnTo>
                  <a:lnTo>
                    <a:pt x="266319" y="106603"/>
                  </a:lnTo>
                  <a:lnTo>
                    <a:pt x="266852" y="95224"/>
                  </a:lnTo>
                  <a:lnTo>
                    <a:pt x="266877" y="89687"/>
                  </a:lnTo>
                  <a:close/>
                </a:path>
                <a:path w="1106170" h="1186179">
                  <a:moveTo>
                    <a:pt x="336016" y="678154"/>
                  </a:moveTo>
                  <a:lnTo>
                    <a:pt x="206908" y="678154"/>
                  </a:lnTo>
                  <a:lnTo>
                    <a:pt x="206908" y="817562"/>
                  </a:lnTo>
                  <a:lnTo>
                    <a:pt x="232143" y="817562"/>
                  </a:lnTo>
                  <a:lnTo>
                    <a:pt x="232143" y="700239"/>
                  </a:lnTo>
                  <a:lnTo>
                    <a:pt x="310781" y="700239"/>
                  </a:lnTo>
                  <a:lnTo>
                    <a:pt x="310781" y="817562"/>
                  </a:lnTo>
                  <a:lnTo>
                    <a:pt x="336016" y="817562"/>
                  </a:lnTo>
                  <a:lnTo>
                    <a:pt x="336016" y="700239"/>
                  </a:lnTo>
                  <a:lnTo>
                    <a:pt x="336016" y="678154"/>
                  </a:lnTo>
                  <a:close/>
                </a:path>
                <a:path w="1106170" h="1186179">
                  <a:moveTo>
                    <a:pt x="368998" y="1094841"/>
                  </a:moveTo>
                  <a:lnTo>
                    <a:pt x="343763" y="1061618"/>
                  </a:lnTo>
                  <a:lnTo>
                    <a:pt x="343763" y="1086040"/>
                  </a:lnTo>
                  <a:lnTo>
                    <a:pt x="343763" y="1100277"/>
                  </a:lnTo>
                  <a:lnTo>
                    <a:pt x="341147" y="1105471"/>
                  </a:lnTo>
                  <a:lnTo>
                    <a:pt x="335902" y="1108760"/>
                  </a:lnTo>
                  <a:lnTo>
                    <a:pt x="330669" y="1112113"/>
                  </a:lnTo>
                  <a:lnTo>
                    <a:pt x="322719" y="1113790"/>
                  </a:lnTo>
                  <a:lnTo>
                    <a:pt x="271716" y="1113790"/>
                  </a:lnTo>
                  <a:lnTo>
                    <a:pt x="271716" y="1071956"/>
                  </a:lnTo>
                  <a:lnTo>
                    <a:pt x="324078" y="1071956"/>
                  </a:lnTo>
                  <a:lnTo>
                    <a:pt x="331724" y="1073683"/>
                  </a:lnTo>
                  <a:lnTo>
                    <a:pt x="341350" y="1080706"/>
                  </a:lnTo>
                  <a:lnTo>
                    <a:pt x="343763" y="1086040"/>
                  </a:lnTo>
                  <a:lnTo>
                    <a:pt x="343763" y="1061618"/>
                  </a:lnTo>
                  <a:lnTo>
                    <a:pt x="341871" y="1060856"/>
                  </a:lnTo>
                  <a:lnTo>
                    <a:pt x="348894" y="1058087"/>
                  </a:lnTo>
                  <a:lnTo>
                    <a:pt x="354444" y="1053998"/>
                  </a:lnTo>
                  <a:lnTo>
                    <a:pt x="354596" y="1053795"/>
                  </a:lnTo>
                  <a:lnTo>
                    <a:pt x="358495" y="1048562"/>
                  </a:lnTo>
                  <a:lnTo>
                    <a:pt x="362292" y="1043317"/>
                  </a:lnTo>
                  <a:lnTo>
                    <a:pt x="364286" y="1036929"/>
                  </a:lnTo>
                  <a:lnTo>
                    <a:pt x="364286" y="1029601"/>
                  </a:lnTo>
                  <a:lnTo>
                    <a:pt x="339051" y="997902"/>
                  </a:lnTo>
                  <a:lnTo>
                    <a:pt x="339051" y="1033272"/>
                  </a:lnTo>
                  <a:lnTo>
                    <a:pt x="339051" y="1039914"/>
                  </a:lnTo>
                  <a:lnTo>
                    <a:pt x="336537" y="1045044"/>
                  </a:lnTo>
                  <a:lnTo>
                    <a:pt x="331609" y="1048562"/>
                  </a:lnTo>
                  <a:lnTo>
                    <a:pt x="326478" y="1052068"/>
                  </a:lnTo>
                  <a:lnTo>
                    <a:pt x="319151" y="1053795"/>
                  </a:lnTo>
                  <a:lnTo>
                    <a:pt x="271716" y="1053795"/>
                  </a:lnTo>
                  <a:lnTo>
                    <a:pt x="271716" y="1013269"/>
                  </a:lnTo>
                  <a:lnTo>
                    <a:pt x="309524" y="1013269"/>
                  </a:lnTo>
                  <a:lnTo>
                    <a:pt x="322440" y="1014514"/>
                  </a:lnTo>
                  <a:lnTo>
                    <a:pt x="331673" y="1018260"/>
                  </a:lnTo>
                  <a:lnTo>
                    <a:pt x="337210" y="1024509"/>
                  </a:lnTo>
                  <a:lnTo>
                    <a:pt x="339051" y="1033272"/>
                  </a:lnTo>
                  <a:lnTo>
                    <a:pt x="339051" y="997902"/>
                  </a:lnTo>
                  <a:lnTo>
                    <a:pt x="333654" y="996137"/>
                  </a:lnTo>
                  <a:lnTo>
                    <a:pt x="323342" y="994384"/>
                  </a:lnTo>
                  <a:lnTo>
                    <a:pt x="311721" y="993787"/>
                  </a:lnTo>
                  <a:lnTo>
                    <a:pt x="247015" y="993787"/>
                  </a:lnTo>
                  <a:lnTo>
                    <a:pt x="247015" y="1133208"/>
                  </a:lnTo>
                  <a:lnTo>
                    <a:pt x="314020" y="1133208"/>
                  </a:lnTo>
                  <a:lnTo>
                    <a:pt x="355282" y="1123213"/>
                  </a:lnTo>
                  <a:lnTo>
                    <a:pt x="363829" y="1113790"/>
                  </a:lnTo>
                  <a:lnTo>
                    <a:pt x="365556" y="1111148"/>
                  </a:lnTo>
                  <a:lnTo>
                    <a:pt x="368134" y="1103515"/>
                  </a:lnTo>
                  <a:lnTo>
                    <a:pt x="368998" y="1094841"/>
                  </a:lnTo>
                  <a:close/>
                </a:path>
                <a:path w="1106170" h="1186179">
                  <a:moveTo>
                    <a:pt x="422922" y="455333"/>
                  </a:moveTo>
                  <a:lnTo>
                    <a:pt x="401218" y="416725"/>
                  </a:lnTo>
                  <a:lnTo>
                    <a:pt x="397167" y="415112"/>
                  </a:lnTo>
                  <a:lnTo>
                    <a:pt x="397167" y="445960"/>
                  </a:lnTo>
                  <a:lnTo>
                    <a:pt x="397167" y="464388"/>
                  </a:lnTo>
                  <a:lnTo>
                    <a:pt x="363651" y="482968"/>
                  </a:lnTo>
                  <a:lnTo>
                    <a:pt x="362394" y="482968"/>
                  </a:lnTo>
                  <a:lnTo>
                    <a:pt x="329311" y="482714"/>
                  </a:lnTo>
                  <a:lnTo>
                    <a:pt x="329311" y="428002"/>
                  </a:lnTo>
                  <a:lnTo>
                    <a:pt x="370687" y="429018"/>
                  </a:lnTo>
                  <a:lnTo>
                    <a:pt x="397167" y="445960"/>
                  </a:lnTo>
                  <a:lnTo>
                    <a:pt x="397167" y="415112"/>
                  </a:lnTo>
                  <a:lnTo>
                    <a:pt x="391871" y="412978"/>
                  </a:lnTo>
                  <a:lnTo>
                    <a:pt x="380961" y="410679"/>
                  </a:lnTo>
                  <a:lnTo>
                    <a:pt x="368477" y="409829"/>
                  </a:lnTo>
                  <a:lnTo>
                    <a:pt x="329311" y="409575"/>
                  </a:lnTo>
                  <a:lnTo>
                    <a:pt x="329311" y="362458"/>
                  </a:lnTo>
                  <a:lnTo>
                    <a:pt x="303974" y="362458"/>
                  </a:lnTo>
                  <a:lnTo>
                    <a:pt x="303974" y="501865"/>
                  </a:lnTo>
                  <a:lnTo>
                    <a:pt x="364490" y="502183"/>
                  </a:lnTo>
                  <a:lnTo>
                    <a:pt x="377799" y="501523"/>
                  </a:lnTo>
                  <a:lnTo>
                    <a:pt x="414401" y="483425"/>
                  </a:lnTo>
                  <a:lnTo>
                    <a:pt x="414667" y="482968"/>
                  </a:lnTo>
                  <a:lnTo>
                    <a:pt x="419138" y="475348"/>
                  </a:lnTo>
                  <a:lnTo>
                    <a:pt x="421982" y="465988"/>
                  </a:lnTo>
                  <a:lnTo>
                    <a:pt x="422922" y="455333"/>
                  </a:lnTo>
                  <a:close/>
                </a:path>
                <a:path w="1106170" h="1186179">
                  <a:moveTo>
                    <a:pt x="434759" y="130213"/>
                  </a:moveTo>
                  <a:lnTo>
                    <a:pt x="416966" y="89573"/>
                  </a:lnTo>
                  <a:lnTo>
                    <a:pt x="409308" y="84124"/>
                  </a:lnTo>
                  <a:lnTo>
                    <a:pt x="409308" y="131254"/>
                  </a:lnTo>
                  <a:lnTo>
                    <a:pt x="408597" y="139001"/>
                  </a:lnTo>
                  <a:lnTo>
                    <a:pt x="377151" y="166408"/>
                  </a:lnTo>
                  <a:lnTo>
                    <a:pt x="368477" y="167017"/>
                  </a:lnTo>
                  <a:lnTo>
                    <a:pt x="359473" y="167017"/>
                  </a:lnTo>
                  <a:lnTo>
                    <a:pt x="326593" y="143929"/>
                  </a:lnTo>
                  <a:lnTo>
                    <a:pt x="324815" y="138010"/>
                  </a:lnTo>
                  <a:lnTo>
                    <a:pt x="324815" y="124866"/>
                  </a:lnTo>
                  <a:lnTo>
                    <a:pt x="326593" y="118795"/>
                  </a:lnTo>
                  <a:lnTo>
                    <a:pt x="330365" y="113347"/>
                  </a:lnTo>
                  <a:lnTo>
                    <a:pt x="333921" y="107899"/>
                  </a:lnTo>
                  <a:lnTo>
                    <a:pt x="338836" y="103606"/>
                  </a:lnTo>
                  <a:lnTo>
                    <a:pt x="348957" y="98640"/>
                  </a:lnTo>
                  <a:lnTo>
                    <a:pt x="351612" y="97332"/>
                  </a:lnTo>
                  <a:lnTo>
                    <a:pt x="358940" y="95707"/>
                  </a:lnTo>
                  <a:lnTo>
                    <a:pt x="367220" y="95707"/>
                  </a:lnTo>
                  <a:lnTo>
                    <a:pt x="402907" y="110553"/>
                  </a:lnTo>
                  <a:lnTo>
                    <a:pt x="409308" y="131254"/>
                  </a:lnTo>
                  <a:lnTo>
                    <a:pt x="409308" y="84124"/>
                  </a:lnTo>
                  <a:lnTo>
                    <a:pt x="371614" y="74396"/>
                  </a:lnTo>
                  <a:lnTo>
                    <a:pt x="363194" y="74790"/>
                  </a:lnTo>
                  <a:lnTo>
                    <a:pt x="323151" y="93065"/>
                  </a:lnTo>
                  <a:lnTo>
                    <a:pt x="318846" y="98640"/>
                  </a:lnTo>
                  <a:lnTo>
                    <a:pt x="318655" y="97066"/>
                  </a:lnTo>
                  <a:lnTo>
                    <a:pt x="327710" y="50228"/>
                  </a:lnTo>
                  <a:lnTo>
                    <a:pt x="366293" y="23685"/>
                  </a:lnTo>
                  <a:lnTo>
                    <a:pt x="379882" y="22567"/>
                  </a:lnTo>
                  <a:lnTo>
                    <a:pt x="390372" y="23114"/>
                  </a:lnTo>
                  <a:lnTo>
                    <a:pt x="399732" y="24752"/>
                  </a:lnTo>
                  <a:lnTo>
                    <a:pt x="407974" y="27470"/>
                  </a:lnTo>
                  <a:lnTo>
                    <a:pt x="415175" y="31254"/>
                  </a:lnTo>
                  <a:lnTo>
                    <a:pt x="419392" y="22567"/>
                  </a:lnTo>
                  <a:lnTo>
                    <a:pt x="380936" y="0"/>
                  </a:lnTo>
                  <a:lnTo>
                    <a:pt x="377901" y="0"/>
                  </a:lnTo>
                  <a:lnTo>
                    <a:pt x="333705" y="11150"/>
                  </a:lnTo>
                  <a:lnTo>
                    <a:pt x="303136" y="44030"/>
                  </a:lnTo>
                  <a:lnTo>
                    <a:pt x="292925" y="81724"/>
                  </a:lnTo>
                  <a:lnTo>
                    <a:pt x="292366" y="98640"/>
                  </a:lnTo>
                  <a:lnTo>
                    <a:pt x="293497" y="117246"/>
                  </a:lnTo>
                  <a:lnTo>
                    <a:pt x="312458" y="164388"/>
                  </a:lnTo>
                  <a:lnTo>
                    <a:pt x="352044" y="186829"/>
                  </a:lnTo>
                  <a:lnTo>
                    <a:pt x="369519" y="188315"/>
                  </a:lnTo>
                  <a:lnTo>
                    <a:pt x="378536" y="187871"/>
                  </a:lnTo>
                  <a:lnTo>
                    <a:pt x="416166" y="172389"/>
                  </a:lnTo>
                  <a:lnTo>
                    <a:pt x="421538" y="167017"/>
                  </a:lnTo>
                  <a:lnTo>
                    <a:pt x="434263" y="138010"/>
                  </a:lnTo>
                  <a:lnTo>
                    <a:pt x="434759" y="130213"/>
                  </a:lnTo>
                  <a:close/>
                </a:path>
                <a:path w="1106170" h="1186179">
                  <a:moveTo>
                    <a:pt x="476326" y="480034"/>
                  </a:moveTo>
                  <a:lnTo>
                    <a:pt x="474649" y="475742"/>
                  </a:lnTo>
                  <a:lnTo>
                    <a:pt x="471297" y="472452"/>
                  </a:lnTo>
                  <a:lnTo>
                    <a:pt x="468045" y="469099"/>
                  </a:lnTo>
                  <a:lnTo>
                    <a:pt x="463867" y="467423"/>
                  </a:lnTo>
                  <a:lnTo>
                    <a:pt x="454025" y="467423"/>
                  </a:lnTo>
                  <a:lnTo>
                    <a:pt x="449834" y="469150"/>
                  </a:lnTo>
                  <a:lnTo>
                    <a:pt x="446379" y="472554"/>
                  </a:lnTo>
                  <a:lnTo>
                    <a:pt x="442810" y="476008"/>
                  </a:lnTo>
                  <a:lnTo>
                    <a:pt x="441223" y="480034"/>
                  </a:lnTo>
                  <a:lnTo>
                    <a:pt x="441147" y="490562"/>
                  </a:lnTo>
                  <a:lnTo>
                    <a:pt x="442810" y="494906"/>
                  </a:lnTo>
                  <a:lnTo>
                    <a:pt x="446379" y="498360"/>
                  </a:lnTo>
                  <a:lnTo>
                    <a:pt x="449834" y="501764"/>
                  </a:lnTo>
                  <a:lnTo>
                    <a:pt x="454025" y="503491"/>
                  </a:lnTo>
                  <a:lnTo>
                    <a:pt x="463753" y="503491"/>
                  </a:lnTo>
                  <a:lnTo>
                    <a:pt x="467741" y="501764"/>
                  </a:lnTo>
                  <a:lnTo>
                    <a:pt x="471195" y="498360"/>
                  </a:lnTo>
                  <a:lnTo>
                    <a:pt x="474548" y="494906"/>
                  </a:lnTo>
                  <a:lnTo>
                    <a:pt x="476326" y="490562"/>
                  </a:lnTo>
                  <a:lnTo>
                    <a:pt x="476326" y="480034"/>
                  </a:lnTo>
                  <a:close/>
                </a:path>
                <a:path w="1106170" h="1186179">
                  <a:moveTo>
                    <a:pt x="504698" y="678154"/>
                  </a:moveTo>
                  <a:lnTo>
                    <a:pt x="397586" y="678154"/>
                  </a:lnTo>
                  <a:lnTo>
                    <a:pt x="395274" y="729716"/>
                  </a:lnTo>
                  <a:lnTo>
                    <a:pt x="394563" y="740740"/>
                  </a:lnTo>
                  <a:lnTo>
                    <a:pt x="388886" y="781443"/>
                  </a:lnTo>
                  <a:lnTo>
                    <a:pt x="385432" y="787565"/>
                  </a:lnTo>
                  <a:lnTo>
                    <a:pt x="381977" y="793750"/>
                  </a:lnTo>
                  <a:lnTo>
                    <a:pt x="376745" y="796785"/>
                  </a:lnTo>
                  <a:lnTo>
                    <a:pt x="367741" y="796785"/>
                  </a:lnTo>
                  <a:lnTo>
                    <a:pt x="365645" y="796518"/>
                  </a:lnTo>
                  <a:lnTo>
                    <a:pt x="363347" y="795997"/>
                  </a:lnTo>
                  <a:lnTo>
                    <a:pt x="361772" y="817308"/>
                  </a:lnTo>
                  <a:lnTo>
                    <a:pt x="367525" y="818883"/>
                  </a:lnTo>
                  <a:lnTo>
                    <a:pt x="372656" y="819658"/>
                  </a:lnTo>
                  <a:lnTo>
                    <a:pt x="377367" y="819658"/>
                  </a:lnTo>
                  <a:lnTo>
                    <a:pt x="407162" y="796785"/>
                  </a:lnTo>
                  <a:lnTo>
                    <a:pt x="407924" y="795172"/>
                  </a:lnTo>
                  <a:lnTo>
                    <a:pt x="415874" y="757085"/>
                  </a:lnTo>
                  <a:lnTo>
                    <a:pt x="419468" y="700239"/>
                  </a:lnTo>
                  <a:lnTo>
                    <a:pt x="479361" y="700239"/>
                  </a:lnTo>
                  <a:lnTo>
                    <a:pt x="479361" y="817562"/>
                  </a:lnTo>
                  <a:lnTo>
                    <a:pt x="504698" y="817562"/>
                  </a:lnTo>
                  <a:lnTo>
                    <a:pt x="504698" y="700239"/>
                  </a:lnTo>
                  <a:lnTo>
                    <a:pt x="504698" y="678154"/>
                  </a:lnTo>
                  <a:close/>
                </a:path>
                <a:path w="1106170" h="1186179">
                  <a:moveTo>
                    <a:pt x="517893" y="1071168"/>
                  </a:moveTo>
                  <a:lnTo>
                    <a:pt x="514057" y="1024407"/>
                  </a:lnTo>
                  <a:lnTo>
                    <a:pt x="483743" y="996048"/>
                  </a:lnTo>
                  <a:lnTo>
                    <a:pt x="458203" y="992479"/>
                  </a:lnTo>
                  <a:lnTo>
                    <a:pt x="449922" y="992771"/>
                  </a:lnTo>
                  <a:lnTo>
                    <a:pt x="412394" y="1002715"/>
                  </a:lnTo>
                  <a:lnTo>
                    <a:pt x="400621" y="1010386"/>
                  </a:lnTo>
                  <a:lnTo>
                    <a:pt x="411086" y="1029347"/>
                  </a:lnTo>
                  <a:lnTo>
                    <a:pt x="416534" y="1024788"/>
                  </a:lnTo>
                  <a:lnTo>
                    <a:pt x="423240" y="1021118"/>
                  </a:lnTo>
                  <a:lnTo>
                    <a:pt x="439051" y="1015682"/>
                  </a:lnTo>
                  <a:lnTo>
                    <a:pt x="447001" y="1014310"/>
                  </a:lnTo>
                  <a:lnTo>
                    <a:pt x="455282" y="1014310"/>
                  </a:lnTo>
                  <a:lnTo>
                    <a:pt x="490296" y="1033614"/>
                  </a:lnTo>
                  <a:lnTo>
                    <a:pt x="492658" y="1047978"/>
                  </a:lnTo>
                  <a:lnTo>
                    <a:pt x="492658" y="1053007"/>
                  </a:lnTo>
                  <a:lnTo>
                    <a:pt x="492658" y="1071168"/>
                  </a:lnTo>
                  <a:lnTo>
                    <a:pt x="492658" y="1090599"/>
                  </a:lnTo>
                  <a:lnTo>
                    <a:pt x="489521" y="1098499"/>
                  </a:lnTo>
                  <a:lnTo>
                    <a:pt x="452348" y="1115364"/>
                  </a:lnTo>
                  <a:lnTo>
                    <a:pt x="442810" y="1115364"/>
                  </a:lnTo>
                  <a:lnTo>
                    <a:pt x="435178" y="1113320"/>
                  </a:lnTo>
                  <a:lnTo>
                    <a:pt x="429729" y="1109281"/>
                  </a:lnTo>
                  <a:lnTo>
                    <a:pt x="424383" y="1105255"/>
                  </a:lnTo>
                  <a:lnTo>
                    <a:pt x="421665" y="1099756"/>
                  </a:lnTo>
                  <a:lnTo>
                    <a:pt x="421665" y="1092746"/>
                  </a:lnTo>
                  <a:lnTo>
                    <a:pt x="423646" y="1083297"/>
                  </a:lnTo>
                  <a:lnTo>
                    <a:pt x="429641" y="1076553"/>
                  </a:lnTo>
                  <a:lnTo>
                    <a:pt x="439648" y="1072515"/>
                  </a:lnTo>
                  <a:lnTo>
                    <a:pt x="453707" y="1071168"/>
                  </a:lnTo>
                  <a:lnTo>
                    <a:pt x="492658" y="1071168"/>
                  </a:lnTo>
                  <a:lnTo>
                    <a:pt x="492658" y="1053007"/>
                  </a:lnTo>
                  <a:lnTo>
                    <a:pt x="452653" y="1053007"/>
                  </a:lnTo>
                  <a:lnTo>
                    <a:pt x="439051" y="1053706"/>
                  </a:lnTo>
                  <a:lnTo>
                    <a:pt x="404190" y="1070241"/>
                  </a:lnTo>
                  <a:lnTo>
                    <a:pt x="396633" y="1093787"/>
                  </a:lnTo>
                  <a:lnTo>
                    <a:pt x="397522" y="1102537"/>
                  </a:lnTo>
                  <a:lnTo>
                    <a:pt x="427101" y="1132014"/>
                  </a:lnTo>
                  <a:lnTo>
                    <a:pt x="448157" y="1134833"/>
                  </a:lnTo>
                  <a:lnTo>
                    <a:pt x="455904" y="1134516"/>
                  </a:lnTo>
                  <a:lnTo>
                    <a:pt x="493572" y="1115364"/>
                  </a:lnTo>
                  <a:lnTo>
                    <a:pt x="493915" y="1114831"/>
                  </a:lnTo>
                  <a:lnTo>
                    <a:pt x="493915" y="1133208"/>
                  </a:lnTo>
                  <a:lnTo>
                    <a:pt x="517893" y="1133208"/>
                  </a:lnTo>
                  <a:lnTo>
                    <a:pt x="517893" y="1114831"/>
                  </a:lnTo>
                  <a:lnTo>
                    <a:pt x="517893" y="1071168"/>
                  </a:lnTo>
                  <a:close/>
                </a:path>
                <a:path w="1106170" h="1186179">
                  <a:moveTo>
                    <a:pt x="685533" y="747890"/>
                  </a:moveTo>
                  <a:lnTo>
                    <a:pt x="671169" y="703516"/>
                  </a:lnTo>
                  <a:lnTo>
                    <a:pt x="660082" y="692454"/>
                  </a:lnTo>
                  <a:lnTo>
                    <a:pt x="660082" y="747890"/>
                  </a:lnTo>
                  <a:lnTo>
                    <a:pt x="659714" y="754900"/>
                  </a:lnTo>
                  <a:lnTo>
                    <a:pt x="630250" y="795007"/>
                  </a:lnTo>
                  <a:lnTo>
                    <a:pt x="622185" y="797052"/>
                  </a:lnTo>
                  <a:lnTo>
                    <a:pt x="604278" y="797052"/>
                  </a:lnTo>
                  <a:lnTo>
                    <a:pt x="572338" y="773480"/>
                  </a:lnTo>
                  <a:lnTo>
                    <a:pt x="566064" y="747890"/>
                  </a:lnTo>
                  <a:lnTo>
                    <a:pt x="566470" y="740854"/>
                  </a:lnTo>
                  <a:lnTo>
                    <a:pt x="596315" y="700925"/>
                  </a:lnTo>
                  <a:lnTo>
                    <a:pt x="604278" y="698931"/>
                  </a:lnTo>
                  <a:lnTo>
                    <a:pt x="622185" y="698931"/>
                  </a:lnTo>
                  <a:lnTo>
                    <a:pt x="654011" y="722236"/>
                  </a:lnTo>
                  <a:lnTo>
                    <a:pt x="660082" y="747890"/>
                  </a:lnTo>
                  <a:lnTo>
                    <a:pt x="660082" y="692454"/>
                  </a:lnTo>
                  <a:lnTo>
                    <a:pt x="623392" y="677405"/>
                  </a:lnTo>
                  <a:lnTo>
                    <a:pt x="613283" y="676833"/>
                  </a:lnTo>
                  <a:lnTo>
                    <a:pt x="603123" y="677405"/>
                  </a:lnTo>
                  <a:lnTo>
                    <a:pt x="561162" y="696772"/>
                  </a:lnTo>
                  <a:lnTo>
                    <a:pt x="541223" y="737870"/>
                  </a:lnTo>
                  <a:lnTo>
                    <a:pt x="540613" y="747890"/>
                  </a:lnTo>
                  <a:lnTo>
                    <a:pt x="541223" y="757834"/>
                  </a:lnTo>
                  <a:lnTo>
                    <a:pt x="561162" y="798982"/>
                  </a:lnTo>
                  <a:lnTo>
                    <a:pt x="603123" y="818565"/>
                  </a:lnTo>
                  <a:lnTo>
                    <a:pt x="613283" y="819137"/>
                  </a:lnTo>
                  <a:lnTo>
                    <a:pt x="623392" y="818565"/>
                  </a:lnTo>
                  <a:lnTo>
                    <a:pt x="665149" y="798982"/>
                  </a:lnTo>
                  <a:lnTo>
                    <a:pt x="684961" y="757834"/>
                  </a:lnTo>
                  <a:lnTo>
                    <a:pt x="685533" y="747890"/>
                  </a:lnTo>
                  <a:close/>
                </a:path>
                <a:path w="1106170" h="1186179">
                  <a:moveTo>
                    <a:pt x="693280" y="993787"/>
                  </a:moveTo>
                  <a:lnTo>
                    <a:pt x="668045" y="993787"/>
                  </a:lnTo>
                  <a:lnTo>
                    <a:pt x="668045" y="1053007"/>
                  </a:lnTo>
                  <a:lnTo>
                    <a:pt x="588670" y="1053007"/>
                  </a:lnTo>
                  <a:lnTo>
                    <a:pt x="588670" y="993787"/>
                  </a:lnTo>
                  <a:lnTo>
                    <a:pt x="563333" y="993787"/>
                  </a:lnTo>
                  <a:lnTo>
                    <a:pt x="563333" y="1133208"/>
                  </a:lnTo>
                  <a:lnTo>
                    <a:pt x="588670" y="1133208"/>
                  </a:lnTo>
                  <a:lnTo>
                    <a:pt x="588670" y="1074839"/>
                  </a:lnTo>
                  <a:lnTo>
                    <a:pt x="668045" y="1074839"/>
                  </a:lnTo>
                  <a:lnTo>
                    <a:pt x="668045" y="1133208"/>
                  </a:lnTo>
                  <a:lnTo>
                    <a:pt x="693280" y="1133208"/>
                  </a:lnTo>
                  <a:lnTo>
                    <a:pt x="693280" y="1074839"/>
                  </a:lnTo>
                  <a:lnTo>
                    <a:pt x="693280" y="1053007"/>
                  </a:lnTo>
                  <a:lnTo>
                    <a:pt x="693280" y="993787"/>
                  </a:lnTo>
                  <a:close/>
                </a:path>
                <a:path w="1106170" h="1186179">
                  <a:moveTo>
                    <a:pt x="872540" y="993787"/>
                  </a:moveTo>
                  <a:lnTo>
                    <a:pt x="847305" y="993787"/>
                  </a:lnTo>
                  <a:lnTo>
                    <a:pt x="847305" y="1053007"/>
                  </a:lnTo>
                  <a:lnTo>
                    <a:pt x="767829" y="1053007"/>
                  </a:lnTo>
                  <a:lnTo>
                    <a:pt x="767829" y="993787"/>
                  </a:lnTo>
                  <a:lnTo>
                    <a:pt x="742594" y="993787"/>
                  </a:lnTo>
                  <a:lnTo>
                    <a:pt x="742594" y="1133208"/>
                  </a:lnTo>
                  <a:lnTo>
                    <a:pt x="767829" y="1133208"/>
                  </a:lnTo>
                  <a:lnTo>
                    <a:pt x="767829" y="1074839"/>
                  </a:lnTo>
                  <a:lnTo>
                    <a:pt x="847305" y="1074839"/>
                  </a:lnTo>
                  <a:lnTo>
                    <a:pt x="847305" y="1133208"/>
                  </a:lnTo>
                  <a:lnTo>
                    <a:pt x="872540" y="1133208"/>
                  </a:lnTo>
                  <a:lnTo>
                    <a:pt x="872540" y="1074839"/>
                  </a:lnTo>
                  <a:lnTo>
                    <a:pt x="872540" y="1053007"/>
                  </a:lnTo>
                  <a:lnTo>
                    <a:pt x="872540" y="993787"/>
                  </a:lnTo>
                  <a:close/>
                </a:path>
                <a:path w="1106170" h="1186179">
                  <a:moveTo>
                    <a:pt x="929398" y="50736"/>
                  </a:moveTo>
                  <a:lnTo>
                    <a:pt x="918489" y="15494"/>
                  </a:lnTo>
                  <a:lnTo>
                    <a:pt x="917676" y="14300"/>
                  </a:lnTo>
                  <a:lnTo>
                    <a:pt x="912545" y="9385"/>
                  </a:lnTo>
                  <a:lnTo>
                    <a:pt x="912545" y="50736"/>
                  </a:lnTo>
                  <a:lnTo>
                    <a:pt x="912126" y="58572"/>
                  </a:lnTo>
                  <a:lnTo>
                    <a:pt x="894842" y="86017"/>
                  </a:lnTo>
                  <a:lnTo>
                    <a:pt x="878827" y="86017"/>
                  </a:lnTo>
                  <a:lnTo>
                    <a:pt x="860920" y="50736"/>
                  </a:lnTo>
                  <a:lnTo>
                    <a:pt x="861352" y="43002"/>
                  </a:lnTo>
                  <a:lnTo>
                    <a:pt x="878827" y="15494"/>
                  </a:lnTo>
                  <a:lnTo>
                    <a:pt x="894842" y="15494"/>
                  </a:lnTo>
                  <a:lnTo>
                    <a:pt x="912545" y="50736"/>
                  </a:lnTo>
                  <a:lnTo>
                    <a:pt x="912545" y="9385"/>
                  </a:lnTo>
                  <a:lnTo>
                    <a:pt x="911377" y="8255"/>
                  </a:lnTo>
                  <a:lnTo>
                    <a:pt x="904113" y="3949"/>
                  </a:lnTo>
                  <a:lnTo>
                    <a:pt x="895908" y="1384"/>
                  </a:lnTo>
                  <a:lnTo>
                    <a:pt x="886777" y="520"/>
                  </a:lnTo>
                  <a:lnTo>
                    <a:pt x="877633" y="1397"/>
                  </a:lnTo>
                  <a:lnTo>
                    <a:pt x="846823" y="30492"/>
                  </a:lnTo>
                  <a:lnTo>
                    <a:pt x="843851" y="50736"/>
                  </a:lnTo>
                  <a:lnTo>
                    <a:pt x="844600" y="61391"/>
                  </a:lnTo>
                  <a:lnTo>
                    <a:pt x="869391" y="97510"/>
                  </a:lnTo>
                  <a:lnTo>
                    <a:pt x="886777" y="100990"/>
                  </a:lnTo>
                  <a:lnTo>
                    <a:pt x="895934" y="100126"/>
                  </a:lnTo>
                  <a:lnTo>
                    <a:pt x="904113" y="97536"/>
                  </a:lnTo>
                  <a:lnTo>
                    <a:pt x="911377" y="93218"/>
                  </a:lnTo>
                  <a:lnTo>
                    <a:pt x="917676" y="87172"/>
                  </a:lnTo>
                  <a:lnTo>
                    <a:pt x="918464" y="86017"/>
                  </a:lnTo>
                  <a:lnTo>
                    <a:pt x="922769" y="79717"/>
                  </a:lnTo>
                  <a:lnTo>
                    <a:pt x="926350" y="71348"/>
                  </a:lnTo>
                  <a:lnTo>
                    <a:pt x="926477" y="71005"/>
                  </a:lnTo>
                  <a:lnTo>
                    <a:pt x="928649" y="61493"/>
                  </a:lnTo>
                  <a:lnTo>
                    <a:pt x="929398" y="50736"/>
                  </a:lnTo>
                  <a:close/>
                </a:path>
                <a:path w="1106170" h="1186179">
                  <a:moveTo>
                    <a:pt x="1018082" y="2095"/>
                  </a:moveTo>
                  <a:lnTo>
                    <a:pt x="997775" y="2095"/>
                  </a:lnTo>
                  <a:lnTo>
                    <a:pt x="872020" y="186232"/>
                  </a:lnTo>
                  <a:lnTo>
                    <a:pt x="892327" y="186232"/>
                  </a:lnTo>
                  <a:lnTo>
                    <a:pt x="1018082" y="2095"/>
                  </a:lnTo>
                  <a:close/>
                </a:path>
                <a:path w="1106170" h="1186179">
                  <a:moveTo>
                    <a:pt x="1033475" y="993787"/>
                  </a:moveTo>
                  <a:lnTo>
                    <a:pt x="1010856" y="993787"/>
                  </a:lnTo>
                  <a:lnTo>
                    <a:pt x="1010856" y="1015885"/>
                  </a:lnTo>
                  <a:lnTo>
                    <a:pt x="1010856" y="1070864"/>
                  </a:lnTo>
                  <a:lnTo>
                    <a:pt x="972223" y="1070864"/>
                  </a:lnTo>
                  <a:lnTo>
                    <a:pt x="963980" y="1070444"/>
                  </a:lnTo>
                  <a:lnTo>
                    <a:pt x="936942" y="1052855"/>
                  </a:lnTo>
                  <a:lnTo>
                    <a:pt x="936942" y="1043533"/>
                  </a:lnTo>
                  <a:lnTo>
                    <a:pt x="939203" y="1031430"/>
                  </a:lnTo>
                  <a:lnTo>
                    <a:pt x="945997" y="1022794"/>
                  </a:lnTo>
                  <a:lnTo>
                    <a:pt x="957351" y="1017612"/>
                  </a:lnTo>
                  <a:lnTo>
                    <a:pt x="973277" y="1015885"/>
                  </a:lnTo>
                  <a:lnTo>
                    <a:pt x="1010856" y="1015885"/>
                  </a:lnTo>
                  <a:lnTo>
                    <a:pt x="1010856" y="993787"/>
                  </a:lnTo>
                  <a:lnTo>
                    <a:pt x="972540" y="993787"/>
                  </a:lnTo>
                  <a:lnTo>
                    <a:pt x="958951" y="994575"/>
                  </a:lnTo>
                  <a:lnTo>
                    <a:pt x="920318" y="1013269"/>
                  </a:lnTo>
                  <a:lnTo>
                    <a:pt x="911174" y="1042746"/>
                  </a:lnTo>
                  <a:lnTo>
                    <a:pt x="911707" y="1050569"/>
                  </a:lnTo>
                  <a:lnTo>
                    <a:pt x="936345" y="1082878"/>
                  </a:lnTo>
                  <a:lnTo>
                    <a:pt x="943749" y="1085621"/>
                  </a:lnTo>
                  <a:lnTo>
                    <a:pt x="909916" y="1133208"/>
                  </a:lnTo>
                  <a:lnTo>
                    <a:pt x="936942" y="1133208"/>
                  </a:lnTo>
                  <a:lnTo>
                    <a:pt x="967409" y="1089025"/>
                  </a:lnTo>
                  <a:lnTo>
                    <a:pt x="1010856" y="1089025"/>
                  </a:lnTo>
                  <a:lnTo>
                    <a:pt x="1010856" y="1133208"/>
                  </a:lnTo>
                  <a:lnTo>
                    <a:pt x="1033475" y="1133208"/>
                  </a:lnTo>
                  <a:lnTo>
                    <a:pt x="1033475" y="1089025"/>
                  </a:lnTo>
                  <a:lnTo>
                    <a:pt x="1033475" y="1070864"/>
                  </a:lnTo>
                  <a:lnTo>
                    <a:pt x="1033475" y="1015885"/>
                  </a:lnTo>
                  <a:lnTo>
                    <a:pt x="1033475" y="993787"/>
                  </a:lnTo>
                  <a:close/>
                </a:path>
                <a:path w="1106170" h="1186179">
                  <a:moveTo>
                    <a:pt x="1041019" y="779145"/>
                  </a:moveTo>
                  <a:lnTo>
                    <a:pt x="1015784" y="745998"/>
                  </a:lnTo>
                  <a:lnTo>
                    <a:pt x="1015784" y="770394"/>
                  </a:lnTo>
                  <a:lnTo>
                    <a:pt x="1015784" y="784580"/>
                  </a:lnTo>
                  <a:lnTo>
                    <a:pt x="1013066" y="789774"/>
                  </a:lnTo>
                  <a:lnTo>
                    <a:pt x="1007821" y="793115"/>
                  </a:lnTo>
                  <a:lnTo>
                    <a:pt x="1002588" y="796417"/>
                  </a:lnTo>
                  <a:lnTo>
                    <a:pt x="994740" y="798093"/>
                  </a:lnTo>
                  <a:lnTo>
                    <a:pt x="943635" y="798093"/>
                  </a:lnTo>
                  <a:lnTo>
                    <a:pt x="943635" y="756259"/>
                  </a:lnTo>
                  <a:lnTo>
                    <a:pt x="996099" y="756259"/>
                  </a:lnTo>
                  <a:lnTo>
                    <a:pt x="1003642" y="758037"/>
                  </a:lnTo>
                  <a:lnTo>
                    <a:pt x="1008456" y="761492"/>
                  </a:lnTo>
                  <a:lnTo>
                    <a:pt x="1013269" y="765060"/>
                  </a:lnTo>
                  <a:lnTo>
                    <a:pt x="1015784" y="770394"/>
                  </a:lnTo>
                  <a:lnTo>
                    <a:pt x="1015784" y="745998"/>
                  </a:lnTo>
                  <a:lnTo>
                    <a:pt x="1013790" y="745210"/>
                  </a:lnTo>
                  <a:lnTo>
                    <a:pt x="1020914" y="742442"/>
                  </a:lnTo>
                  <a:lnTo>
                    <a:pt x="1026363" y="738352"/>
                  </a:lnTo>
                  <a:lnTo>
                    <a:pt x="1026515" y="738149"/>
                  </a:lnTo>
                  <a:lnTo>
                    <a:pt x="1030351" y="732853"/>
                  </a:lnTo>
                  <a:lnTo>
                    <a:pt x="1034211" y="727621"/>
                  </a:lnTo>
                  <a:lnTo>
                    <a:pt x="1036205" y="721283"/>
                  </a:lnTo>
                  <a:lnTo>
                    <a:pt x="1036205" y="713905"/>
                  </a:lnTo>
                  <a:lnTo>
                    <a:pt x="1010970" y="682205"/>
                  </a:lnTo>
                  <a:lnTo>
                    <a:pt x="1010970" y="717575"/>
                  </a:lnTo>
                  <a:lnTo>
                    <a:pt x="1010970" y="724268"/>
                  </a:lnTo>
                  <a:lnTo>
                    <a:pt x="1008456" y="729348"/>
                  </a:lnTo>
                  <a:lnTo>
                    <a:pt x="1003427" y="732853"/>
                  </a:lnTo>
                  <a:lnTo>
                    <a:pt x="998512" y="736371"/>
                  </a:lnTo>
                  <a:lnTo>
                    <a:pt x="991069" y="738149"/>
                  </a:lnTo>
                  <a:lnTo>
                    <a:pt x="943635" y="738149"/>
                  </a:lnTo>
                  <a:lnTo>
                    <a:pt x="943635" y="697623"/>
                  </a:lnTo>
                  <a:lnTo>
                    <a:pt x="981544" y="697623"/>
                  </a:lnTo>
                  <a:lnTo>
                    <a:pt x="994397" y="698868"/>
                  </a:lnTo>
                  <a:lnTo>
                    <a:pt x="1003592" y="702614"/>
                  </a:lnTo>
                  <a:lnTo>
                    <a:pt x="1009116" y="708850"/>
                  </a:lnTo>
                  <a:lnTo>
                    <a:pt x="1010970" y="717575"/>
                  </a:lnTo>
                  <a:lnTo>
                    <a:pt x="1010970" y="682205"/>
                  </a:lnTo>
                  <a:lnTo>
                    <a:pt x="1005624" y="680466"/>
                  </a:lnTo>
                  <a:lnTo>
                    <a:pt x="995299" y="678726"/>
                  </a:lnTo>
                  <a:lnTo>
                    <a:pt x="983640" y="678154"/>
                  </a:lnTo>
                  <a:lnTo>
                    <a:pt x="918921" y="678154"/>
                  </a:lnTo>
                  <a:lnTo>
                    <a:pt x="918921" y="817562"/>
                  </a:lnTo>
                  <a:lnTo>
                    <a:pt x="985939" y="817562"/>
                  </a:lnTo>
                  <a:lnTo>
                    <a:pt x="1027087" y="807567"/>
                  </a:lnTo>
                  <a:lnTo>
                    <a:pt x="1035812" y="798093"/>
                  </a:lnTo>
                  <a:lnTo>
                    <a:pt x="1037551" y="795477"/>
                  </a:lnTo>
                  <a:lnTo>
                    <a:pt x="1040155" y="787831"/>
                  </a:lnTo>
                  <a:lnTo>
                    <a:pt x="1041019" y="779145"/>
                  </a:lnTo>
                  <a:close/>
                </a:path>
                <a:path w="1106170" h="1186179">
                  <a:moveTo>
                    <a:pt x="1046149" y="137591"/>
                  </a:moveTo>
                  <a:lnTo>
                    <a:pt x="1034313" y="101257"/>
                  </a:lnTo>
                  <a:lnTo>
                    <a:pt x="1029081" y="96227"/>
                  </a:lnTo>
                  <a:lnTo>
                    <a:pt x="1029081" y="137591"/>
                  </a:lnTo>
                  <a:lnTo>
                    <a:pt x="1028649" y="145300"/>
                  </a:lnTo>
                  <a:lnTo>
                    <a:pt x="1011174" y="172821"/>
                  </a:lnTo>
                  <a:lnTo>
                    <a:pt x="995260" y="172821"/>
                  </a:lnTo>
                  <a:lnTo>
                    <a:pt x="977569" y="137591"/>
                  </a:lnTo>
                  <a:lnTo>
                    <a:pt x="977976" y="129743"/>
                  </a:lnTo>
                  <a:lnTo>
                    <a:pt x="995260" y="102298"/>
                  </a:lnTo>
                  <a:lnTo>
                    <a:pt x="1011174" y="102298"/>
                  </a:lnTo>
                  <a:lnTo>
                    <a:pt x="1029081" y="137591"/>
                  </a:lnTo>
                  <a:lnTo>
                    <a:pt x="1029081" y="96227"/>
                  </a:lnTo>
                  <a:lnTo>
                    <a:pt x="1027963" y="95148"/>
                  </a:lnTo>
                  <a:lnTo>
                    <a:pt x="1020660" y="90792"/>
                  </a:lnTo>
                  <a:lnTo>
                    <a:pt x="1012418" y="88188"/>
                  </a:lnTo>
                  <a:lnTo>
                    <a:pt x="1003325" y="87325"/>
                  </a:lnTo>
                  <a:lnTo>
                    <a:pt x="994143" y="88188"/>
                  </a:lnTo>
                  <a:lnTo>
                    <a:pt x="963701" y="116954"/>
                  </a:lnTo>
                  <a:lnTo>
                    <a:pt x="960704" y="137591"/>
                  </a:lnTo>
                  <a:lnTo>
                    <a:pt x="961428" y="148323"/>
                  </a:lnTo>
                  <a:lnTo>
                    <a:pt x="985951" y="184340"/>
                  </a:lnTo>
                  <a:lnTo>
                    <a:pt x="1003325" y="187794"/>
                  </a:lnTo>
                  <a:lnTo>
                    <a:pt x="1012456" y="186918"/>
                  </a:lnTo>
                  <a:lnTo>
                    <a:pt x="1043216" y="157835"/>
                  </a:lnTo>
                  <a:lnTo>
                    <a:pt x="1045413" y="148234"/>
                  </a:lnTo>
                  <a:lnTo>
                    <a:pt x="1046149" y="137591"/>
                  </a:lnTo>
                  <a:close/>
                </a:path>
                <a:path w="1106170" h="1186179">
                  <a:moveTo>
                    <a:pt x="1105623" y="1111440"/>
                  </a:moveTo>
                  <a:lnTo>
                    <a:pt x="1103947" y="1107084"/>
                  </a:lnTo>
                  <a:lnTo>
                    <a:pt x="1100493" y="1103795"/>
                  </a:lnTo>
                  <a:lnTo>
                    <a:pt x="1097241" y="1100442"/>
                  </a:lnTo>
                  <a:lnTo>
                    <a:pt x="1093063" y="1098765"/>
                  </a:lnTo>
                  <a:lnTo>
                    <a:pt x="1083322" y="1098765"/>
                  </a:lnTo>
                  <a:lnTo>
                    <a:pt x="1070330" y="1121905"/>
                  </a:lnTo>
                  <a:lnTo>
                    <a:pt x="1072007" y="1126248"/>
                  </a:lnTo>
                  <a:lnTo>
                    <a:pt x="1075575" y="1129703"/>
                  </a:lnTo>
                  <a:lnTo>
                    <a:pt x="1079131" y="1133106"/>
                  </a:lnTo>
                  <a:lnTo>
                    <a:pt x="1083322" y="1134833"/>
                  </a:lnTo>
                  <a:lnTo>
                    <a:pt x="1092949" y="1134833"/>
                  </a:lnTo>
                  <a:lnTo>
                    <a:pt x="1097038" y="1133106"/>
                  </a:lnTo>
                  <a:lnTo>
                    <a:pt x="1100493" y="1129703"/>
                  </a:lnTo>
                  <a:lnTo>
                    <a:pt x="1103947" y="1126248"/>
                  </a:lnTo>
                  <a:lnTo>
                    <a:pt x="1105623" y="1121905"/>
                  </a:lnTo>
                  <a:lnTo>
                    <a:pt x="1105623" y="111144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856066" y="8521196"/>
            <a:ext cx="225044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95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Zdrava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mikroklima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u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prostoriji</a:t>
            </a:r>
            <a:endParaRPr sz="32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194004" y="1164048"/>
            <a:ext cx="8910095" cy="10144508"/>
            <a:chOff x="11194004" y="1164048"/>
            <a:chExt cx="8910095" cy="10144508"/>
          </a:xfrm>
        </p:grpSpPr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382236" y="1164048"/>
              <a:ext cx="721862" cy="865735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381608" y="9814526"/>
              <a:ext cx="722491" cy="149402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075142" y="6437526"/>
              <a:ext cx="405432" cy="40934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220688" y="5998142"/>
              <a:ext cx="404595" cy="40916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640077" y="6291059"/>
              <a:ext cx="404699" cy="4092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68842" y="6144551"/>
              <a:ext cx="405432" cy="40932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930016" y="6890314"/>
              <a:ext cx="405537" cy="40932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523820" y="6584140"/>
              <a:ext cx="405327" cy="40906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379531" y="7037722"/>
              <a:ext cx="403652" cy="40748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235766" y="7478604"/>
              <a:ext cx="400825" cy="40457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85490" y="7626218"/>
              <a:ext cx="398626" cy="40235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66233" y="5546218"/>
              <a:ext cx="403757" cy="40752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918393" y="5400516"/>
              <a:ext cx="402186" cy="40590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787193" y="7345467"/>
              <a:ext cx="400825" cy="40456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105163" y="6291939"/>
              <a:ext cx="403757" cy="40752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484898" y="5255808"/>
              <a:ext cx="398626" cy="4023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048995" y="6600317"/>
              <a:ext cx="399568" cy="40335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962550" y="5242510"/>
              <a:ext cx="398626" cy="40229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352442" y="7199550"/>
              <a:ext cx="399568" cy="40341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410599" y="6879921"/>
              <a:ext cx="399673" cy="40347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556354" y="6427652"/>
              <a:ext cx="398521" cy="40239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5815643" y="7184969"/>
              <a:ext cx="402186" cy="40593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193389" y="6146943"/>
              <a:ext cx="400930" cy="40455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5513453" y="5095499"/>
              <a:ext cx="399673" cy="40333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772533" y="5852492"/>
              <a:ext cx="403652" cy="40750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5960037" y="6731407"/>
              <a:ext cx="403652" cy="40750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251651" y="5840607"/>
              <a:ext cx="400825" cy="4046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5814805" y="5692654"/>
              <a:ext cx="403757" cy="40755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4338620" y="5707470"/>
              <a:ext cx="400825" cy="40456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495474" y="6744742"/>
              <a:ext cx="403652" cy="40748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6266415" y="7333729"/>
              <a:ext cx="397788" cy="40141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5065823" y="4963304"/>
              <a:ext cx="397684" cy="40140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4209305" y="7641107"/>
              <a:ext cx="395590" cy="399202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122440" y="7774303"/>
              <a:ext cx="395485" cy="39918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644370" y="7787312"/>
              <a:ext cx="396113" cy="39975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6702318" y="5989137"/>
              <a:ext cx="396741" cy="40057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4631596" y="4817916"/>
              <a:ext cx="395380" cy="39915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3747329" y="6016151"/>
              <a:ext cx="396008" cy="39979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602517" y="6455913"/>
              <a:ext cx="395380" cy="39918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3905230" y="7054491"/>
              <a:ext cx="396741" cy="40055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6398767" y="5389888"/>
              <a:ext cx="396846" cy="40051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892351" y="5563390"/>
              <a:ext cx="396113" cy="39972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5093047" y="7933800"/>
              <a:ext cx="396008" cy="399778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5542353" y="8081047"/>
              <a:ext cx="394542" cy="39828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6861789" y="7028969"/>
              <a:ext cx="394438" cy="39832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5661093" y="4658601"/>
              <a:ext cx="394542" cy="39820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4038734" y="5111833"/>
              <a:ext cx="393705" cy="39731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6096891" y="4805508"/>
              <a:ext cx="393705" cy="39737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7007335" y="6576695"/>
              <a:ext cx="393600" cy="39732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6849015" y="5537894"/>
              <a:ext cx="393600" cy="39747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459275" y="6910663"/>
              <a:ext cx="391506" cy="39525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6546616" y="4953043"/>
              <a:ext cx="391506" cy="39522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6717710" y="7482693"/>
              <a:ext cx="392553" cy="39650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3762721" y="7496661"/>
              <a:ext cx="391611" cy="395155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7140315" y="6138289"/>
              <a:ext cx="391506" cy="39521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5213463" y="4513004"/>
              <a:ext cx="392658" cy="39642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3461579" y="5421562"/>
              <a:ext cx="386794" cy="39040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4781015" y="4369500"/>
              <a:ext cx="386794" cy="390459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6575411" y="7925172"/>
              <a:ext cx="386794" cy="39042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187316" y="4675826"/>
              <a:ext cx="386794" cy="39040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3316452" y="5874376"/>
              <a:ext cx="386794" cy="39040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5980772" y="8230503"/>
              <a:ext cx="388569" cy="39229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4503955" y="8244780"/>
              <a:ext cx="386794" cy="39042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4952528" y="8391289"/>
              <a:ext cx="386794" cy="39040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4070984" y="8100659"/>
              <a:ext cx="381873" cy="38564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3173839" y="6316153"/>
              <a:ext cx="381768" cy="38557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6251127" y="4361752"/>
              <a:ext cx="375695" cy="379255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7305755" y="7184153"/>
              <a:ext cx="377370" cy="38099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7451719" y="6732208"/>
              <a:ext cx="375695" cy="37926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3321269" y="7357268"/>
              <a:ext cx="377265" cy="380962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3611417" y="4973513"/>
              <a:ext cx="377475" cy="38098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5815643" y="4215264"/>
              <a:ext cx="375800" cy="37925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7001366" y="5105656"/>
              <a:ext cx="379255" cy="382972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7291515" y="5691606"/>
              <a:ext cx="379464" cy="38299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5404870" y="8541483"/>
              <a:ext cx="379360" cy="382983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5368327" y="4070085"/>
              <a:ext cx="373182" cy="37669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3033005" y="6773474"/>
              <a:ext cx="373287" cy="37662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7162094" y="7638469"/>
              <a:ext cx="374438" cy="37789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626809" y="7958710"/>
              <a:ext cx="373077" cy="376663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4339772" y="4230499"/>
              <a:ext cx="372135" cy="375538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7598835" y="6294598"/>
              <a:ext cx="371925" cy="375559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6701585" y="4510124"/>
              <a:ext cx="371925" cy="37559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6437614" y="8385357"/>
              <a:ext cx="372030" cy="37556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3746492" y="4537244"/>
              <a:ext cx="371192" cy="37454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5844334" y="8692185"/>
              <a:ext cx="371088" cy="37455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7441667" y="5257326"/>
              <a:ext cx="369412" cy="37271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4935251" y="3925901"/>
              <a:ext cx="368575" cy="37208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7019585" y="8080434"/>
              <a:ext cx="369203" cy="3728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4367834" y="8693431"/>
              <a:ext cx="368679" cy="37206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3194676" y="7815516"/>
              <a:ext cx="366585" cy="370056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2877513" y="5737469"/>
              <a:ext cx="367632" cy="37125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2733433" y="6178110"/>
              <a:ext cx="365433" cy="36885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7152775" y="4659334"/>
              <a:ext cx="366690" cy="370145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3022639" y="5284655"/>
              <a:ext cx="367632" cy="37119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7746474" y="5844534"/>
              <a:ext cx="366690" cy="37009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2891125" y="7216241"/>
              <a:ext cx="366585" cy="370098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3934025" y="8548535"/>
              <a:ext cx="365433" cy="36887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4817035" y="8840333"/>
              <a:ext cx="367632" cy="37128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5267283" y="8988721"/>
              <a:ext cx="364072" cy="367465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3170279" y="4834617"/>
              <a:ext cx="362502" cy="365800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6298246" y="8844013"/>
              <a:ext cx="360617" cy="363884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6405049" y="3931189"/>
              <a:ext cx="357999" cy="36150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7763961" y="7340357"/>
              <a:ext cx="358104" cy="36151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3490478" y="8420434"/>
              <a:ext cx="355381" cy="358748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6880009" y="8538823"/>
              <a:ext cx="358104" cy="36159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3898215" y="4090922"/>
              <a:ext cx="358104" cy="361559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4493170" y="3786062"/>
              <a:ext cx="355486" cy="358784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7910449" y="6888942"/>
              <a:ext cx="355381" cy="35879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5969565" y="3784649"/>
              <a:ext cx="358208" cy="361559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5523820" y="3640988"/>
              <a:ext cx="352554" cy="355957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7621557" y="7795883"/>
              <a:ext cx="352659" cy="356010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2594799" y="6637316"/>
              <a:ext cx="352554" cy="35603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322316" y="4401960"/>
              <a:ext cx="348785" cy="352135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8058821" y="6452788"/>
              <a:ext cx="348889" cy="352162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5710306" y="9142821"/>
              <a:ext cx="348994" cy="352203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7901234" y="5401458"/>
              <a:ext cx="347423" cy="35072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7597683" y="4815508"/>
              <a:ext cx="347528" cy="350722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6858962" y="4069771"/>
              <a:ext cx="347423" cy="35072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7480724" y="8239665"/>
              <a:ext cx="344073" cy="34740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3061591" y="8280465"/>
              <a:ext cx="342397" cy="345701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2756783" y="7679860"/>
              <a:ext cx="345120" cy="34836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5092524" y="3498794"/>
              <a:ext cx="344178" cy="347371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2454698" y="7081915"/>
              <a:ext cx="342397" cy="345706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8207717" y="6003691"/>
              <a:ext cx="341455" cy="34471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4249618" y="9159899"/>
              <a:ext cx="341350" cy="344759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4052870" y="3647742"/>
              <a:ext cx="339047" cy="342397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4685416" y="9306900"/>
              <a:ext cx="340408" cy="343675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2587679" y="5152042"/>
              <a:ext cx="340303" cy="343549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2442447" y="5604803"/>
              <a:ext cx="340408" cy="343549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7311095" y="4219871"/>
              <a:ext cx="340303" cy="343497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6743783" y="8987291"/>
              <a:ext cx="340303" cy="343659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2298787" y="6045679"/>
              <a:ext cx="337581" cy="34076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3474039" y="3955743"/>
              <a:ext cx="335591" cy="338994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3802930" y="9015390"/>
              <a:ext cx="337581" cy="340754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6164743" y="9294936"/>
              <a:ext cx="337371" cy="34085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5137444" y="9456884"/>
              <a:ext cx="333602" cy="336686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2738250" y="4704097"/>
              <a:ext cx="329414" cy="33381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7342194" y="8699054"/>
              <a:ext cx="330984" cy="33416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4650653" y="3358903"/>
              <a:ext cx="330879" cy="334178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2174079" y="6505692"/>
              <a:ext cx="323131" cy="326272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8215675" y="7503389"/>
              <a:ext cx="325435" cy="328424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8056204" y="4971995"/>
              <a:ext cx="327738" cy="330722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8361953" y="7051690"/>
              <a:ext cx="323131" cy="326272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3361372" y="8876122"/>
              <a:ext cx="323340" cy="326335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6132178" y="3349531"/>
              <a:ext cx="323236" cy="326325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2321299" y="7546581"/>
              <a:ext cx="318943" cy="321943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2624746" y="8145814"/>
              <a:ext cx="318943" cy="322000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7756527" y="4376463"/>
              <a:ext cx="320199" cy="323236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2889135" y="4271126"/>
              <a:ext cx="317896" cy="320880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6568395" y="3496804"/>
              <a:ext cx="321560" cy="324649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5685804" y="3205190"/>
              <a:ext cx="318838" cy="321979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8509698" y="6614898"/>
              <a:ext cx="317896" cy="320875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5580153" y="9610739"/>
              <a:ext cx="318943" cy="321979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8086988" y="7946114"/>
              <a:ext cx="318943" cy="32193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8363419" y="5561715"/>
              <a:ext cx="320199" cy="32318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7019272" y="3645700"/>
              <a:ext cx="316953" cy="31988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2931438" y="8735048"/>
              <a:ext cx="312451" cy="315377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7945212" y="8402168"/>
              <a:ext cx="312241" cy="315315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6626090" y="9454188"/>
              <a:ext cx="312032" cy="315393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5240373" y="3062001"/>
              <a:ext cx="312451" cy="315330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3630788" y="3528164"/>
              <a:ext cx="312346" cy="315278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2035235" y="6964897"/>
              <a:ext cx="310566" cy="313409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7207224" y="9148852"/>
              <a:ext cx="310566" cy="313514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4213284" y="3223776"/>
              <a:ext cx="308472" cy="311351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7475069" y="3799360"/>
              <a:ext cx="302608" cy="305540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8660897" y="6168251"/>
              <a:ext cx="305749" cy="308645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6039615" y="9768131"/>
              <a:ext cx="297268" cy="300095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2028638" y="5480042"/>
              <a:ext cx="297268" cy="300147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4126480" y="9634994"/>
              <a:ext cx="297268" cy="300074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13044628" y="3828731"/>
              <a:ext cx="297163" cy="30014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3680316" y="9490936"/>
              <a:ext cx="292451" cy="295210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8521843" y="5135550"/>
              <a:ext cx="293708" cy="296587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7810557" y="8865610"/>
              <a:ext cx="291300" cy="294043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2174812" y="5028223"/>
              <a:ext cx="295383" cy="298158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1885920" y="5921934"/>
              <a:ext cx="292451" cy="295216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8218293" y="4536301"/>
              <a:ext cx="293813" cy="296587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4562906" y="9782466"/>
              <a:ext cx="295278" cy="298111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4816092" y="2926822"/>
              <a:ext cx="290148" cy="292818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2190623" y="8013886"/>
              <a:ext cx="290043" cy="292959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2322556" y="4591431"/>
              <a:ext cx="290043" cy="292870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5014097" y="9931493"/>
              <a:ext cx="290043" cy="292980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1902987" y="7417355"/>
              <a:ext cx="284808" cy="28739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7919349" y="3954905"/>
              <a:ext cx="284808" cy="287425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2496791" y="8602591"/>
              <a:ext cx="284598" cy="287499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8816494" y="5726056"/>
              <a:ext cx="284598" cy="287478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1745715" y="6379711"/>
              <a:ext cx="282609" cy="28523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3236664" y="9349396"/>
              <a:ext cx="282609" cy="285289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6300655" y="2920277"/>
              <a:ext cx="276640" cy="279206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8832200" y="7220041"/>
              <a:ext cx="279782" cy="282551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8687074" y="7672850"/>
              <a:ext cx="279886" cy="282525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6736034" y="3066765"/>
              <a:ext cx="276536" cy="279258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3204937" y="3404608"/>
              <a:ext cx="266798" cy="269468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8983819" y="6787138"/>
              <a:ext cx="266902" cy="269442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2476059" y="4147098"/>
              <a:ext cx="273290" cy="275803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5856480" y="2777821"/>
              <a:ext cx="267949" cy="271143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7080736" y="9620492"/>
              <a:ext cx="273185" cy="275865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7190052" y="3218750"/>
              <a:ext cx="265646" cy="268211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8545299" y="8115674"/>
              <a:ext cx="273185" cy="275839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3796857" y="3096450"/>
              <a:ext cx="270462" cy="273133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6503371" y="9929918"/>
              <a:ext cx="266902" cy="26948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5457853" y="10073258"/>
              <a:ext cx="273290" cy="275782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7678832" y="9318637"/>
              <a:ext cx="264494" cy="266986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4380922" y="2793789"/>
              <a:ext cx="263342" cy="265855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1611687" y="6843624"/>
              <a:ext cx="260515" cy="262976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2811651" y="9213358"/>
              <a:ext cx="261876" cy="264468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8406454" y="8574880"/>
              <a:ext cx="260515" cy="262913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5412410" y="2636359"/>
              <a:ext cx="258630" cy="261143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8671368" y="4700380"/>
              <a:ext cx="258421" cy="261248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7633598" y="3373457"/>
              <a:ext cx="249416" cy="251824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19137741" y="6343168"/>
              <a:ext cx="249416" cy="251793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11194004" y="1537597"/>
              <a:ext cx="371507" cy="236537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1194004" y="1164048"/>
              <a:ext cx="2827243" cy="399883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11194004" y="1821567"/>
              <a:ext cx="371507" cy="954578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11194004" y="3014960"/>
              <a:ext cx="371533" cy="63950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1194004" y="3329071"/>
              <a:ext cx="371533" cy="60249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1194004" y="3644726"/>
              <a:ext cx="371533" cy="65526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1194004" y="3962026"/>
              <a:ext cx="371507" cy="7346530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5918363" y="10231751"/>
              <a:ext cx="249521" cy="251814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8387293" y="4120921"/>
              <a:ext cx="246065" cy="248317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2634798" y="3708107"/>
              <a:ext cx="246065" cy="248421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8981097" y="5306173"/>
              <a:ext cx="246065" cy="248369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2069789" y="8477982"/>
              <a:ext cx="241353" cy="243652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1779640" y="7892000"/>
              <a:ext cx="241353" cy="243715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8273788" y="9040159"/>
              <a:ext cx="235699" cy="237924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4988548" y="2514792"/>
              <a:ext cx="235594" cy="237950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1755348" y="4911054"/>
              <a:ext cx="237060" cy="239469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4010253" y="10103504"/>
              <a:ext cx="239573" cy="241935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4446261" y="10250709"/>
              <a:ext cx="238212" cy="240647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1610222" y="5363920"/>
              <a:ext cx="237060" cy="239416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3564403" y="9959879"/>
              <a:ext cx="234024" cy="236186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4899545" y="10401945"/>
              <a:ext cx="228893" cy="231134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1467713" y="5806106"/>
              <a:ext cx="231720" cy="233919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1906338" y="4477717"/>
              <a:ext cx="225228" cy="227270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6959692" y="10097514"/>
              <a:ext cx="225124" cy="227312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1484257" y="7300929"/>
              <a:ext cx="225124" cy="227328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2381402" y="9085414"/>
              <a:ext cx="225124" cy="227312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8097982" y="3535913"/>
              <a:ext cx="217794" cy="219940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9298679" y="5906312"/>
              <a:ext cx="217794" cy="219914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7557056" y="9794900"/>
              <a:ext cx="217794" cy="219909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3373100" y="2975040"/>
              <a:ext cx="220830" cy="222977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3969626" y="2671594"/>
              <a:ext cx="215281" cy="217323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1332534" y="6268929"/>
              <a:ext cx="211826" cy="213836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3126092" y="9823795"/>
              <a:ext cx="213396" cy="215433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16480649" y="2516101"/>
              <a:ext cx="206695" cy="208632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15359322" y="10559641"/>
              <a:ext cx="206695" cy="208559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16387353" y="10398735"/>
              <a:ext cx="208789" cy="210784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2786416" y="3288538"/>
              <a:ext cx="206695" cy="20858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9172295" y="7856253"/>
              <a:ext cx="206695" cy="208658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16917599" y="2664055"/>
              <a:ext cx="203763" cy="205752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12062250" y="4035741"/>
              <a:ext cx="203763" cy="205700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19318782" y="7404942"/>
              <a:ext cx="203763" cy="205752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19151667" y="4879013"/>
              <a:ext cx="194967" cy="197062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19032823" y="8301569"/>
              <a:ext cx="195282" cy="197088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18848221" y="4293010"/>
              <a:ext cx="194653" cy="197219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14562069" y="2390607"/>
              <a:ext cx="191512" cy="193397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16039825" y="2377257"/>
              <a:ext cx="191407" cy="193292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18149080" y="9500056"/>
              <a:ext cx="194758" cy="197046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19472495" y="6960683"/>
              <a:ext cx="186486" cy="188659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17374758" y="2819181"/>
              <a:ext cx="186591" cy="188423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11662681" y="8359939"/>
              <a:ext cx="184915" cy="186695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12705790" y="9692563"/>
              <a:ext cx="183240" cy="184915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11202904" y="6737219"/>
              <a:ext cx="180936" cy="182811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18898900" y="8765419"/>
              <a:ext cx="173397" cy="175345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15599838" y="2239617"/>
              <a:ext cx="173607" cy="175649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19468935" y="5491927"/>
              <a:ext cx="167115" cy="170204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11961624" y="8967679"/>
              <a:ext cx="167534" cy="169680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11367925" y="7783097"/>
              <a:ext cx="168267" cy="168843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18572104" y="3706955"/>
              <a:ext cx="167220" cy="170099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17823017" y="2978705"/>
              <a:ext cx="161146" cy="162612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12230273" y="3604602"/>
              <a:ext cx="158354" cy="161565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19631652" y="6535465"/>
              <a:ext cx="158319" cy="161298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15817319" y="10728935"/>
              <a:ext cx="162089" cy="162790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17446274" y="10283147"/>
              <a:ext cx="161356" cy="148471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13558958" y="2561859"/>
              <a:ext cx="153817" cy="140833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16857496" y="10578274"/>
              <a:ext cx="153293" cy="141315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12969807" y="2873053"/>
              <a:ext cx="130735" cy="146592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18774151" y="9225441"/>
              <a:ext cx="131764" cy="148252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13919381" y="10610033"/>
              <a:ext cx="144483" cy="131441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18035471" y="9985868"/>
              <a:ext cx="143346" cy="131399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11194004" y="7231905"/>
              <a:ext cx="15287" cy="66139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12288002" y="9589980"/>
              <a:ext cx="136645" cy="123624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14161139" y="2264119"/>
              <a:ext cx="122299" cy="138110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11364051" y="4808073"/>
              <a:ext cx="122299" cy="137744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15185610" y="2114804"/>
              <a:ext cx="143555" cy="131409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11229186" y="5270572"/>
              <a:ext cx="128268" cy="144707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14354326" y="10758300"/>
              <a:ext cx="143451" cy="131420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13476762" y="10466388"/>
              <a:ext cx="119263" cy="155550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11194004" y="5755636"/>
              <a:ext cx="14047" cy="56699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19781491" y="6104484"/>
              <a:ext cx="145335" cy="116038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11515565" y="4392903"/>
              <a:ext cx="134446" cy="103975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14815150" y="10916573"/>
              <a:ext cx="107326" cy="138247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19340667" y="4484418"/>
              <a:ext cx="107326" cy="138268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18298814" y="3138857"/>
              <a:ext cx="137063" cy="108635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12404752" y="3192730"/>
              <a:ext cx="99263" cy="132509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13039497" y="10332229"/>
              <a:ext cx="96541" cy="126179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19039315" y="3889881"/>
              <a:ext cx="125336" cy="97745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19646207" y="5075028"/>
              <a:ext cx="125022" cy="97798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16293534" y="10906777"/>
              <a:ext cx="131200" cy="100494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11573573" y="8843275"/>
              <a:ext cx="78217" cy="106059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11270337" y="8245660"/>
              <a:ext cx="77693" cy="104729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11194004" y="2776140"/>
              <a:ext cx="1055925" cy="238846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11194004" y="3078906"/>
              <a:ext cx="476341" cy="250154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11194004" y="3389320"/>
              <a:ext cx="1055988" cy="255384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12239522" y="3629941"/>
              <a:ext cx="10470" cy="14763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11194004" y="3710253"/>
              <a:ext cx="1105620" cy="251772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12232820" y="3710253"/>
              <a:ext cx="66804" cy="54972"/>
            </a:xfrm>
            <a:prstGeom prst="rect">
              <a:avLst/>
            </a:prstGeom>
          </p:spPr>
        </p:pic>
      </p:grpSp>
      <p:sp>
        <p:nvSpPr>
          <p:cNvPr id="356" name="object 18">
            <a:extLst>
              <a:ext uri="{FF2B5EF4-FFF2-40B4-BE49-F238E27FC236}">
                <a16:creationId xmlns:a16="http://schemas.microsoft.com/office/drawing/2014/main" id="{F5CBE7F1-62D4-3125-D68C-7B56C84421BC}"/>
              </a:ext>
            </a:extLst>
          </p:cNvPr>
          <p:cNvSpPr txBox="1"/>
          <p:nvPr/>
        </p:nvSpPr>
        <p:spPr>
          <a:xfrm>
            <a:off x="551699" y="3140075"/>
            <a:ext cx="2642351" cy="48994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83234">
              <a:lnSpc>
                <a:spcPct val="101099"/>
              </a:lnSpc>
              <a:spcBef>
                <a:spcPts val="90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energetskih</a:t>
            </a:r>
            <a:endParaRPr sz="29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57" name="object 18">
            <a:extLst>
              <a:ext uri="{FF2B5EF4-FFF2-40B4-BE49-F238E27FC236}">
                <a16:creationId xmlns:a16="http://schemas.microsoft.com/office/drawing/2014/main" id="{714A4C69-8A35-DC21-5ABB-9A529FFD904E}"/>
              </a:ext>
            </a:extLst>
          </p:cNvPr>
          <p:cNvSpPr txBox="1"/>
          <p:nvPr/>
        </p:nvSpPr>
        <p:spPr>
          <a:xfrm>
            <a:off x="780299" y="3597275"/>
            <a:ext cx="2642351" cy="48994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83234">
              <a:lnSpc>
                <a:spcPct val="101099"/>
              </a:lnSpc>
              <a:spcBef>
                <a:spcPts val="90"/>
              </a:spcBef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troškova</a:t>
            </a:r>
            <a:endParaRPr sz="29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140"/>
            <a:ext cx="20104100" cy="11285855"/>
          </a:xfrm>
          <a:custGeom>
            <a:avLst/>
            <a:gdLst/>
            <a:ahLst/>
            <a:cxnLst/>
            <a:rect l="l" t="t" r="r" b="b"/>
            <a:pathLst>
              <a:path w="20104100" h="11285855">
                <a:moveTo>
                  <a:pt x="20104099" y="0"/>
                </a:moveTo>
                <a:lnTo>
                  <a:pt x="0" y="0"/>
                </a:lnTo>
                <a:lnTo>
                  <a:pt x="0" y="11285415"/>
                </a:lnTo>
                <a:lnTo>
                  <a:pt x="20104099" y="112854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69957" y="9151658"/>
            <a:ext cx="1518278" cy="151827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869957" y="7036168"/>
            <a:ext cx="3037205" cy="1518285"/>
            <a:chOff x="16869957" y="7036168"/>
            <a:chExt cx="3037205" cy="15182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69957" y="7036168"/>
              <a:ext cx="1518278" cy="15182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624385" y="7340195"/>
              <a:ext cx="2282825" cy="995044"/>
            </a:xfrm>
            <a:custGeom>
              <a:avLst/>
              <a:gdLst/>
              <a:ahLst/>
              <a:cxnLst/>
              <a:rect l="l" t="t" r="r" b="b"/>
              <a:pathLst>
                <a:path w="2282825" h="995045">
                  <a:moveTo>
                    <a:pt x="2282653" y="0"/>
                  </a:moveTo>
                  <a:lnTo>
                    <a:pt x="0" y="0"/>
                  </a:lnTo>
                  <a:lnTo>
                    <a:pt x="0" y="994734"/>
                  </a:lnTo>
                  <a:lnTo>
                    <a:pt x="2282653" y="994734"/>
                  </a:lnTo>
                  <a:lnTo>
                    <a:pt x="2282653" y="0"/>
                  </a:lnTo>
                  <a:close/>
                </a:path>
              </a:pathLst>
            </a:custGeom>
            <a:solidFill>
              <a:srgbClr val="F8F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2985259" y="9151658"/>
            <a:ext cx="3016250" cy="1518285"/>
            <a:chOff x="12985259" y="9151658"/>
            <a:chExt cx="3016250" cy="151828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85259" y="9151658"/>
              <a:ext cx="1518278" cy="15182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718744" y="9413430"/>
              <a:ext cx="2282825" cy="995044"/>
            </a:xfrm>
            <a:custGeom>
              <a:avLst/>
              <a:gdLst/>
              <a:ahLst/>
              <a:cxnLst/>
              <a:rect l="l" t="t" r="r" b="b"/>
              <a:pathLst>
                <a:path w="2282825" h="995045">
                  <a:moveTo>
                    <a:pt x="2282653" y="0"/>
                  </a:moveTo>
                  <a:lnTo>
                    <a:pt x="0" y="0"/>
                  </a:lnTo>
                  <a:lnTo>
                    <a:pt x="0" y="994734"/>
                  </a:lnTo>
                  <a:lnTo>
                    <a:pt x="2282653" y="994734"/>
                  </a:lnTo>
                  <a:lnTo>
                    <a:pt x="2282653" y="0"/>
                  </a:lnTo>
                  <a:close/>
                </a:path>
              </a:pathLst>
            </a:custGeom>
            <a:solidFill>
              <a:srgbClr val="F8F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206159" y="7036168"/>
            <a:ext cx="2806065" cy="1518285"/>
            <a:chOff x="9206159" y="7036168"/>
            <a:chExt cx="2806065" cy="151828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6159" y="7036168"/>
              <a:ext cx="1518330" cy="15182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29337" y="7455003"/>
              <a:ext cx="2282825" cy="680720"/>
            </a:xfrm>
            <a:custGeom>
              <a:avLst/>
              <a:gdLst/>
              <a:ahLst/>
              <a:cxnLst/>
              <a:rect l="l" t="t" r="r" b="b"/>
              <a:pathLst>
                <a:path w="2282825" h="680720">
                  <a:moveTo>
                    <a:pt x="2282653" y="0"/>
                  </a:moveTo>
                  <a:lnTo>
                    <a:pt x="0" y="0"/>
                  </a:lnTo>
                  <a:lnTo>
                    <a:pt x="0" y="680607"/>
                  </a:lnTo>
                  <a:lnTo>
                    <a:pt x="2282653" y="680607"/>
                  </a:lnTo>
                  <a:lnTo>
                    <a:pt x="2282653" y="0"/>
                  </a:lnTo>
                  <a:close/>
                </a:path>
              </a:pathLst>
            </a:custGeom>
            <a:solidFill>
              <a:srgbClr val="F8F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11297" y="0"/>
            <a:ext cx="11284585" cy="10497820"/>
            <a:chOff x="211297" y="0"/>
            <a:chExt cx="11284585" cy="1049782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28959" y="9457256"/>
              <a:ext cx="2878865" cy="2961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30679" y="5153729"/>
              <a:ext cx="7472680" cy="5344160"/>
            </a:xfrm>
            <a:custGeom>
              <a:avLst/>
              <a:gdLst/>
              <a:ahLst/>
              <a:cxnLst/>
              <a:rect l="l" t="t" r="r" b="b"/>
              <a:pathLst>
                <a:path w="7472680" h="5344159">
                  <a:moveTo>
                    <a:pt x="252564" y="4303534"/>
                  </a:moveTo>
                  <a:lnTo>
                    <a:pt x="0" y="4303534"/>
                  </a:lnTo>
                  <a:lnTo>
                    <a:pt x="37020" y="4336110"/>
                  </a:lnTo>
                  <a:lnTo>
                    <a:pt x="74447" y="4368317"/>
                  </a:lnTo>
                  <a:lnTo>
                    <a:pt x="112191" y="4400118"/>
                  </a:lnTo>
                  <a:lnTo>
                    <a:pt x="150215" y="4431423"/>
                  </a:lnTo>
                  <a:lnTo>
                    <a:pt x="252564" y="4303534"/>
                  </a:lnTo>
                  <a:close/>
                </a:path>
                <a:path w="7472680" h="5344159">
                  <a:moveTo>
                    <a:pt x="4685716" y="4303534"/>
                  </a:moveTo>
                  <a:lnTo>
                    <a:pt x="4391952" y="4303534"/>
                  </a:lnTo>
                  <a:lnTo>
                    <a:pt x="4347045" y="4322470"/>
                  </a:lnTo>
                  <a:lnTo>
                    <a:pt x="4301833" y="4340809"/>
                  </a:lnTo>
                  <a:lnTo>
                    <a:pt x="4256341" y="4358576"/>
                  </a:lnTo>
                  <a:lnTo>
                    <a:pt x="4210545" y="4375747"/>
                  </a:lnTo>
                  <a:lnTo>
                    <a:pt x="4164469" y="4392307"/>
                  </a:lnTo>
                  <a:lnTo>
                    <a:pt x="4118127" y="4408284"/>
                  </a:lnTo>
                  <a:lnTo>
                    <a:pt x="4071493" y="4423651"/>
                  </a:lnTo>
                  <a:lnTo>
                    <a:pt x="4024579" y="4438408"/>
                  </a:lnTo>
                  <a:lnTo>
                    <a:pt x="3977398" y="4452556"/>
                  </a:lnTo>
                  <a:lnTo>
                    <a:pt x="3929951" y="4466082"/>
                  </a:lnTo>
                  <a:lnTo>
                    <a:pt x="3882250" y="4478985"/>
                  </a:lnTo>
                  <a:lnTo>
                    <a:pt x="3834269" y="4491266"/>
                  </a:lnTo>
                  <a:lnTo>
                    <a:pt x="3786060" y="4503369"/>
                  </a:lnTo>
                  <a:lnTo>
                    <a:pt x="3737597" y="4514812"/>
                  </a:lnTo>
                  <a:lnTo>
                    <a:pt x="3688892" y="4525607"/>
                  </a:lnTo>
                  <a:lnTo>
                    <a:pt x="3639947" y="4535729"/>
                  </a:lnTo>
                  <a:lnTo>
                    <a:pt x="3590772" y="4545190"/>
                  </a:lnTo>
                  <a:lnTo>
                    <a:pt x="3541357" y="4553978"/>
                  </a:lnTo>
                  <a:lnTo>
                    <a:pt x="3491725" y="4562094"/>
                  </a:lnTo>
                  <a:lnTo>
                    <a:pt x="3441865" y="4569536"/>
                  </a:lnTo>
                  <a:lnTo>
                    <a:pt x="3391801" y="4576280"/>
                  </a:lnTo>
                  <a:lnTo>
                    <a:pt x="3341522" y="4582350"/>
                  </a:lnTo>
                  <a:lnTo>
                    <a:pt x="3291040" y="4587710"/>
                  </a:lnTo>
                  <a:lnTo>
                    <a:pt x="3240341" y="4592383"/>
                  </a:lnTo>
                  <a:lnTo>
                    <a:pt x="3189465" y="4596333"/>
                  </a:lnTo>
                  <a:lnTo>
                    <a:pt x="3138386" y="4599597"/>
                  </a:lnTo>
                  <a:lnTo>
                    <a:pt x="3087128" y="4602124"/>
                  </a:lnTo>
                  <a:lnTo>
                    <a:pt x="3035681" y="4603953"/>
                  </a:lnTo>
                  <a:lnTo>
                    <a:pt x="2984068" y="4605045"/>
                  </a:lnTo>
                  <a:lnTo>
                    <a:pt x="2932277" y="4605413"/>
                  </a:lnTo>
                  <a:lnTo>
                    <a:pt x="2879267" y="4605020"/>
                  </a:lnTo>
                  <a:lnTo>
                    <a:pt x="2826461" y="4603877"/>
                  </a:lnTo>
                  <a:lnTo>
                    <a:pt x="2773819" y="4601972"/>
                  </a:lnTo>
                  <a:lnTo>
                    <a:pt x="2721381" y="4599317"/>
                  </a:lnTo>
                  <a:lnTo>
                    <a:pt x="2669133" y="4595914"/>
                  </a:lnTo>
                  <a:lnTo>
                    <a:pt x="2617089" y="4591761"/>
                  </a:lnTo>
                  <a:lnTo>
                    <a:pt x="2565260" y="4586884"/>
                  </a:lnTo>
                  <a:lnTo>
                    <a:pt x="2513622" y="4581271"/>
                  </a:lnTo>
                  <a:lnTo>
                    <a:pt x="2462212" y="4574921"/>
                  </a:lnTo>
                  <a:lnTo>
                    <a:pt x="2411031" y="4567860"/>
                  </a:lnTo>
                  <a:lnTo>
                    <a:pt x="2360066" y="4560074"/>
                  </a:lnTo>
                  <a:lnTo>
                    <a:pt x="2309342" y="4551591"/>
                  </a:lnTo>
                  <a:lnTo>
                    <a:pt x="2258847" y="4542396"/>
                  </a:lnTo>
                  <a:lnTo>
                    <a:pt x="2208593" y="4532503"/>
                  </a:lnTo>
                  <a:lnTo>
                    <a:pt x="2158593" y="4521898"/>
                  </a:lnTo>
                  <a:lnTo>
                    <a:pt x="2108847" y="4510621"/>
                  </a:lnTo>
                  <a:lnTo>
                    <a:pt x="2059355" y="4498657"/>
                  </a:lnTo>
                  <a:lnTo>
                    <a:pt x="2010130" y="4486008"/>
                  </a:lnTo>
                  <a:lnTo>
                    <a:pt x="1961172" y="4472686"/>
                  </a:lnTo>
                  <a:lnTo>
                    <a:pt x="1912480" y="4458703"/>
                  </a:lnTo>
                  <a:lnTo>
                    <a:pt x="1864080" y="4444047"/>
                  </a:lnTo>
                  <a:lnTo>
                    <a:pt x="1815947" y="4428731"/>
                  </a:lnTo>
                  <a:lnTo>
                    <a:pt x="1768119" y="4412767"/>
                  </a:lnTo>
                  <a:lnTo>
                    <a:pt x="1720570" y="4396143"/>
                  </a:lnTo>
                  <a:lnTo>
                    <a:pt x="1673326" y="4378896"/>
                  </a:lnTo>
                  <a:lnTo>
                    <a:pt x="1626387" y="4360989"/>
                  </a:lnTo>
                  <a:lnTo>
                    <a:pt x="1579765" y="4342473"/>
                  </a:lnTo>
                  <a:lnTo>
                    <a:pt x="1533448" y="4323308"/>
                  </a:lnTo>
                  <a:lnTo>
                    <a:pt x="1487462" y="4303534"/>
                  </a:lnTo>
                  <a:lnTo>
                    <a:pt x="1178826" y="4303534"/>
                  </a:lnTo>
                  <a:lnTo>
                    <a:pt x="1222667" y="4326471"/>
                  </a:lnTo>
                  <a:lnTo>
                    <a:pt x="1266837" y="4348848"/>
                  </a:lnTo>
                  <a:lnTo>
                    <a:pt x="1311338" y="4370654"/>
                  </a:lnTo>
                  <a:lnTo>
                    <a:pt x="1356156" y="4391888"/>
                  </a:lnTo>
                  <a:lnTo>
                    <a:pt x="1401292" y="4412539"/>
                  </a:lnTo>
                  <a:lnTo>
                    <a:pt x="1446745" y="4432605"/>
                  </a:lnTo>
                  <a:lnTo>
                    <a:pt x="1492504" y="4452086"/>
                  </a:lnTo>
                  <a:lnTo>
                    <a:pt x="1538566" y="4470984"/>
                  </a:lnTo>
                  <a:lnTo>
                    <a:pt x="1584921" y="4489272"/>
                  </a:lnTo>
                  <a:lnTo>
                    <a:pt x="1631581" y="4506963"/>
                  </a:lnTo>
                  <a:lnTo>
                    <a:pt x="1678520" y="4524057"/>
                  </a:lnTo>
                  <a:lnTo>
                    <a:pt x="1725752" y="4540529"/>
                  </a:lnTo>
                  <a:lnTo>
                    <a:pt x="1773262" y="4556379"/>
                  </a:lnTo>
                  <a:lnTo>
                    <a:pt x="1821040" y="4571619"/>
                  </a:lnTo>
                  <a:lnTo>
                    <a:pt x="1869097" y="4586224"/>
                  </a:lnTo>
                  <a:lnTo>
                    <a:pt x="1917420" y="4600206"/>
                  </a:lnTo>
                  <a:lnTo>
                    <a:pt x="1965998" y="4613554"/>
                  </a:lnTo>
                  <a:lnTo>
                    <a:pt x="2014829" y="4626254"/>
                  </a:lnTo>
                  <a:lnTo>
                    <a:pt x="2063927" y="4638319"/>
                  </a:lnTo>
                  <a:lnTo>
                    <a:pt x="2113254" y="4649724"/>
                  </a:lnTo>
                  <a:lnTo>
                    <a:pt x="2162835" y="4660481"/>
                  </a:lnTo>
                  <a:lnTo>
                    <a:pt x="2212644" y="4670577"/>
                  </a:lnTo>
                  <a:lnTo>
                    <a:pt x="2262695" y="4680013"/>
                  </a:lnTo>
                  <a:lnTo>
                    <a:pt x="2312962" y="4688764"/>
                  </a:lnTo>
                  <a:lnTo>
                    <a:pt x="2363457" y="4696853"/>
                  </a:lnTo>
                  <a:lnTo>
                    <a:pt x="2414168" y="4704270"/>
                  </a:lnTo>
                  <a:lnTo>
                    <a:pt x="2465095" y="4711001"/>
                  </a:lnTo>
                  <a:lnTo>
                    <a:pt x="2516238" y="4717034"/>
                  </a:lnTo>
                  <a:lnTo>
                    <a:pt x="2567571" y="4722380"/>
                  </a:lnTo>
                  <a:lnTo>
                    <a:pt x="2619121" y="4727029"/>
                  </a:lnTo>
                  <a:lnTo>
                    <a:pt x="2670848" y="4730978"/>
                  </a:lnTo>
                  <a:lnTo>
                    <a:pt x="2722778" y="4734217"/>
                  </a:lnTo>
                  <a:lnTo>
                    <a:pt x="2774886" y="4736744"/>
                  </a:lnTo>
                  <a:lnTo>
                    <a:pt x="2827172" y="4738560"/>
                  </a:lnTo>
                  <a:lnTo>
                    <a:pt x="2879636" y="4739652"/>
                  </a:lnTo>
                  <a:lnTo>
                    <a:pt x="2932277" y="4740021"/>
                  </a:lnTo>
                  <a:lnTo>
                    <a:pt x="2984906" y="4739652"/>
                  </a:lnTo>
                  <a:lnTo>
                    <a:pt x="3037370" y="4738560"/>
                  </a:lnTo>
                  <a:lnTo>
                    <a:pt x="3089668" y="4736744"/>
                  </a:lnTo>
                  <a:lnTo>
                    <a:pt x="3141776" y="4734217"/>
                  </a:lnTo>
                  <a:lnTo>
                    <a:pt x="3193694" y="4730978"/>
                  </a:lnTo>
                  <a:lnTo>
                    <a:pt x="3245434" y="4727029"/>
                  </a:lnTo>
                  <a:lnTo>
                    <a:pt x="3296970" y="4722380"/>
                  </a:lnTo>
                  <a:lnTo>
                    <a:pt x="3348317" y="4717034"/>
                  </a:lnTo>
                  <a:lnTo>
                    <a:pt x="3399447" y="4711001"/>
                  </a:lnTo>
                  <a:lnTo>
                    <a:pt x="3450386" y="4704270"/>
                  </a:lnTo>
                  <a:lnTo>
                    <a:pt x="3501098" y="4696853"/>
                  </a:lnTo>
                  <a:lnTo>
                    <a:pt x="3551593" y="4688764"/>
                  </a:lnTo>
                  <a:lnTo>
                    <a:pt x="3601872" y="4680013"/>
                  </a:lnTo>
                  <a:lnTo>
                    <a:pt x="3651910" y="4670577"/>
                  </a:lnTo>
                  <a:lnTo>
                    <a:pt x="3701732" y="4660481"/>
                  </a:lnTo>
                  <a:lnTo>
                    <a:pt x="3751300" y="4649724"/>
                  </a:lnTo>
                  <a:lnTo>
                    <a:pt x="3800640" y="4638319"/>
                  </a:lnTo>
                  <a:lnTo>
                    <a:pt x="3849725" y="4626254"/>
                  </a:lnTo>
                  <a:lnTo>
                    <a:pt x="3898569" y="4613554"/>
                  </a:lnTo>
                  <a:lnTo>
                    <a:pt x="3947147" y="4600206"/>
                  </a:lnTo>
                  <a:lnTo>
                    <a:pt x="3995458" y="4586224"/>
                  </a:lnTo>
                  <a:lnTo>
                    <a:pt x="4043515" y="4571619"/>
                  </a:lnTo>
                  <a:lnTo>
                    <a:pt x="4091305" y="4556379"/>
                  </a:lnTo>
                  <a:lnTo>
                    <a:pt x="4138815" y="4540529"/>
                  </a:lnTo>
                  <a:lnTo>
                    <a:pt x="4186034" y="4524057"/>
                  </a:lnTo>
                  <a:lnTo>
                    <a:pt x="4232986" y="4506963"/>
                  </a:lnTo>
                  <a:lnTo>
                    <a:pt x="4279633" y="4489272"/>
                  </a:lnTo>
                  <a:lnTo>
                    <a:pt x="4326001" y="4470984"/>
                  </a:lnTo>
                  <a:lnTo>
                    <a:pt x="4372051" y="4452086"/>
                  </a:lnTo>
                  <a:lnTo>
                    <a:pt x="4417809" y="4432605"/>
                  </a:lnTo>
                  <a:lnTo>
                    <a:pt x="4463262" y="4412539"/>
                  </a:lnTo>
                  <a:lnTo>
                    <a:pt x="4508398" y="4391888"/>
                  </a:lnTo>
                  <a:lnTo>
                    <a:pt x="4553216" y="4370654"/>
                  </a:lnTo>
                  <a:lnTo>
                    <a:pt x="4597717" y="4348848"/>
                  </a:lnTo>
                  <a:lnTo>
                    <a:pt x="4641875" y="4326471"/>
                  </a:lnTo>
                  <a:lnTo>
                    <a:pt x="4685716" y="4303534"/>
                  </a:lnTo>
                  <a:close/>
                </a:path>
                <a:path w="7472680" h="5344159">
                  <a:moveTo>
                    <a:pt x="4868532" y="5094452"/>
                  </a:moveTo>
                  <a:lnTo>
                    <a:pt x="4635982" y="4597616"/>
                  </a:lnTo>
                  <a:lnTo>
                    <a:pt x="4589818" y="4619244"/>
                  </a:lnTo>
                  <a:lnTo>
                    <a:pt x="4543336" y="4640275"/>
                  </a:lnTo>
                  <a:lnTo>
                    <a:pt x="4496549" y="4660735"/>
                  </a:lnTo>
                  <a:lnTo>
                    <a:pt x="4449483" y="4680597"/>
                  </a:lnTo>
                  <a:lnTo>
                    <a:pt x="4402150" y="4699851"/>
                  </a:lnTo>
                  <a:lnTo>
                    <a:pt x="4354576" y="4718494"/>
                  </a:lnTo>
                  <a:lnTo>
                    <a:pt x="4306773" y="4736516"/>
                  </a:lnTo>
                  <a:lnTo>
                    <a:pt x="4258754" y="4753915"/>
                  </a:lnTo>
                  <a:lnTo>
                    <a:pt x="4210558" y="4770679"/>
                  </a:lnTo>
                  <a:lnTo>
                    <a:pt x="4162183" y="4786820"/>
                  </a:lnTo>
                  <a:lnTo>
                    <a:pt x="4113657" y="4802302"/>
                  </a:lnTo>
                  <a:lnTo>
                    <a:pt x="4065003" y="4817135"/>
                  </a:lnTo>
                  <a:lnTo>
                    <a:pt x="4138066" y="5066792"/>
                  </a:lnTo>
                  <a:lnTo>
                    <a:pt x="4090149" y="5080787"/>
                  </a:lnTo>
                  <a:lnTo>
                    <a:pt x="4041978" y="5094249"/>
                  </a:lnTo>
                  <a:lnTo>
                    <a:pt x="3993578" y="5107140"/>
                  </a:lnTo>
                  <a:lnTo>
                    <a:pt x="3944950" y="5119471"/>
                  </a:lnTo>
                  <a:lnTo>
                    <a:pt x="3896106" y="5131244"/>
                  </a:lnTo>
                  <a:lnTo>
                    <a:pt x="3847046" y="5142446"/>
                  </a:lnTo>
                  <a:lnTo>
                    <a:pt x="3797782" y="5153076"/>
                  </a:lnTo>
                  <a:lnTo>
                    <a:pt x="3748303" y="5163121"/>
                  </a:lnTo>
                  <a:lnTo>
                    <a:pt x="3698621" y="5172595"/>
                  </a:lnTo>
                  <a:lnTo>
                    <a:pt x="3648748" y="5181473"/>
                  </a:lnTo>
                  <a:lnTo>
                    <a:pt x="3598659" y="5189779"/>
                  </a:lnTo>
                  <a:lnTo>
                    <a:pt x="3548392" y="5197487"/>
                  </a:lnTo>
                  <a:lnTo>
                    <a:pt x="3497935" y="5204599"/>
                  </a:lnTo>
                  <a:lnTo>
                    <a:pt x="3447288" y="5211102"/>
                  </a:lnTo>
                  <a:lnTo>
                    <a:pt x="3396462" y="5217020"/>
                  </a:lnTo>
                  <a:lnTo>
                    <a:pt x="3345459" y="5222316"/>
                  </a:lnTo>
                  <a:lnTo>
                    <a:pt x="3294278" y="5227015"/>
                  </a:lnTo>
                  <a:lnTo>
                    <a:pt x="3242932" y="5231092"/>
                  </a:lnTo>
                  <a:lnTo>
                    <a:pt x="3191421" y="5234559"/>
                  </a:lnTo>
                  <a:lnTo>
                    <a:pt x="3139744" y="5237391"/>
                  </a:lnTo>
                  <a:lnTo>
                    <a:pt x="3087916" y="5239613"/>
                  </a:lnTo>
                  <a:lnTo>
                    <a:pt x="3035922" y="5241201"/>
                  </a:lnTo>
                  <a:lnTo>
                    <a:pt x="2983788" y="5242153"/>
                  </a:lnTo>
                  <a:lnTo>
                    <a:pt x="2931490" y="5242471"/>
                  </a:lnTo>
                  <a:lnTo>
                    <a:pt x="2879166" y="5242153"/>
                  </a:lnTo>
                  <a:lnTo>
                    <a:pt x="2826982" y="5241201"/>
                  </a:lnTo>
                  <a:lnTo>
                    <a:pt x="2774962" y="5239613"/>
                  </a:lnTo>
                  <a:lnTo>
                    <a:pt x="2723096" y="5237391"/>
                  </a:lnTo>
                  <a:lnTo>
                    <a:pt x="2671381" y="5234546"/>
                  </a:lnTo>
                  <a:lnTo>
                    <a:pt x="2619832" y="5231079"/>
                  </a:lnTo>
                  <a:lnTo>
                    <a:pt x="2568460" y="5227002"/>
                  </a:lnTo>
                  <a:lnTo>
                    <a:pt x="2517254" y="5222303"/>
                  </a:lnTo>
                  <a:lnTo>
                    <a:pt x="2466225" y="5216995"/>
                  </a:lnTo>
                  <a:lnTo>
                    <a:pt x="2415375" y="5211076"/>
                  </a:lnTo>
                  <a:lnTo>
                    <a:pt x="2364702" y="5204561"/>
                  </a:lnTo>
                  <a:lnTo>
                    <a:pt x="2314219" y="5197437"/>
                  </a:lnTo>
                  <a:lnTo>
                    <a:pt x="2263914" y="5189728"/>
                  </a:lnTo>
                  <a:lnTo>
                    <a:pt x="2213813" y="5181422"/>
                  </a:lnTo>
                  <a:lnTo>
                    <a:pt x="2163915" y="5172519"/>
                  </a:lnTo>
                  <a:lnTo>
                    <a:pt x="2114207" y="5163045"/>
                  </a:lnTo>
                  <a:lnTo>
                    <a:pt x="2064702" y="5152987"/>
                  </a:lnTo>
                  <a:lnTo>
                    <a:pt x="2015413" y="5142344"/>
                  </a:lnTo>
                  <a:lnTo>
                    <a:pt x="1966328" y="5131130"/>
                  </a:lnTo>
                  <a:lnTo>
                    <a:pt x="1917458" y="5119344"/>
                  </a:lnTo>
                  <a:lnTo>
                    <a:pt x="1868805" y="5107000"/>
                  </a:lnTo>
                  <a:lnTo>
                    <a:pt x="1820379" y="5094084"/>
                  </a:lnTo>
                  <a:lnTo>
                    <a:pt x="1772183" y="5080609"/>
                  </a:lnTo>
                  <a:lnTo>
                    <a:pt x="1724202" y="5066576"/>
                  </a:lnTo>
                  <a:lnTo>
                    <a:pt x="1676463" y="5051996"/>
                  </a:lnTo>
                  <a:lnTo>
                    <a:pt x="1628965" y="5036871"/>
                  </a:lnTo>
                  <a:lnTo>
                    <a:pt x="1581696" y="5021186"/>
                  </a:lnTo>
                  <a:lnTo>
                    <a:pt x="1534680" y="5004981"/>
                  </a:lnTo>
                  <a:lnTo>
                    <a:pt x="1487906" y="4988230"/>
                  </a:lnTo>
                  <a:lnTo>
                    <a:pt x="1441386" y="4970932"/>
                  </a:lnTo>
                  <a:lnTo>
                    <a:pt x="1395107" y="4953127"/>
                  </a:lnTo>
                  <a:lnTo>
                    <a:pt x="1349108" y="4934775"/>
                  </a:lnTo>
                  <a:lnTo>
                    <a:pt x="1303350" y="4915916"/>
                  </a:lnTo>
                  <a:lnTo>
                    <a:pt x="1257871" y="4896523"/>
                  </a:lnTo>
                  <a:lnTo>
                    <a:pt x="1212659" y="4876622"/>
                  </a:lnTo>
                  <a:lnTo>
                    <a:pt x="1167726" y="4856213"/>
                  </a:lnTo>
                  <a:lnTo>
                    <a:pt x="1123061" y="4835296"/>
                  </a:lnTo>
                  <a:lnTo>
                    <a:pt x="1078674" y="4813871"/>
                  </a:lnTo>
                  <a:lnTo>
                    <a:pt x="1034567" y="4791951"/>
                  </a:lnTo>
                  <a:lnTo>
                    <a:pt x="990765" y="4769523"/>
                  </a:lnTo>
                  <a:lnTo>
                    <a:pt x="947242" y="4746612"/>
                  </a:lnTo>
                  <a:lnTo>
                    <a:pt x="904011" y="4723219"/>
                  </a:lnTo>
                  <a:lnTo>
                    <a:pt x="974813" y="4591723"/>
                  </a:lnTo>
                  <a:lnTo>
                    <a:pt x="937844" y="4571225"/>
                  </a:lnTo>
                  <a:lnTo>
                    <a:pt x="900899" y="4550232"/>
                  </a:lnTo>
                  <a:lnTo>
                    <a:pt x="864108" y="4528820"/>
                  </a:lnTo>
                  <a:lnTo>
                    <a:pt x="827608" y="4507039"/>
                  </a:lnTo>
                  <a:lnTo>
                    <a:pt x="751522" y="4635335"/>
                  </a:lnTo>
                  <a:lnTo>
                    <a:pt x="716699" y="4614062"/>
                  </a:lnTo>
                  <a:lnTo>
                    <a:pt x="682104" y="4592485"/>
                  </a:lnTo>
                  <a:lnTo>
                    <a:pt x="647738" y="4570577"/>
                  </a:lnTo>
                  <a:lnTo>
                    <a:pt x="613562" y="4548365"/>
                  </a:lnTo>
                  <a:lnTo>
                    <a:pt x="694410" y="4423168"/>
                  </a:lnTo>
                  <a:lnTo>
                    <a:pt x="650849" y="4394149"/>
                  </a:lnTo>
                  <a:lnTo>
                    <a:pt x="607529" y="4364482"/>
                  </a:lnTo>
                  <a:lnTo>
                    <a:pt x="564540" y="4334256"/>
                  </a:lnTo>
                  <a:lnTo>
                    <a:pt x="522008" y="4303534"/>
                  </a:lnTo>
                  <a:lnTo>
                    <a:pt x="456311" y="4303534"/>
                  </a:lnTo>
                  <a:lnTo>
                    <a:pt x="391134" y="4391698"/>
                  </a:lnTo>
                  <a:lnTo>
                    <a:pt x="362585" y="4369994"/>
                  </a:lnTo>
                  <a:lnTo>
                    <a:pt x="334225" y="4348073"/>
                  </a:lnTo>
                  <a:lnTo>
                    <a:pt x="306057" y="4325925"/>
                  </a:lnTo>
                  <a:lnTo>
                    <a:pt x="278066" y="4303534"/>
                  </a:lnTo>
                  <a:lnTo>
                    <a:pt x="252564" y="4303534"/>
                  </a:lnTo>
                  <a:lnTo>
                    <a:pt x="277469" y="4338142"/>
                  </a:lnTo>
                  <a:lnTo>
                    <a:pt x="309702" y="4363631"/>
                  </a:lnTo>
                  <a:lnTo>
                    <a:pt x="342176" y="4388815"/>
                  </a:lnTo>
                  <a:lnTo>
                    <a:pt x="374865" y="4413682"/>
                  </a:lnTo>
                  <a:lnTo>
                    <a:pt x="284226" y="4536300"/>
                  </a:lnTo>
                  <a:lnTo>
                    <a:pt x="322008" y="4564418"/>
                  </a:lnTo>
                  <a:lnTo>
                    <a:pt x="360222" y="4592205"/>
                  </a:lnTo>
                  <a:lnTo>
                    <a:pt x="398792" y="4619637"/>
                  </a:lnTo>
                  <a:lnTo>
                    <a:pt x="437642" y="4646676"/>
                  </a:lnTo>
                  <a:lnTo>
                    <a:pt x="476732" y="4673257"/>
                  </a:lnTo>
                  <a:lnTo>
                    <a:pt x="515988" y="4699355"/>
                  </a:lnTo>
                  <a:lnTo>
                    <a:pt x="598716" y="4571352"/>
                  </a:lnTo>
                  <a:lnTo>
                    <a:pt x="633095" y="4593717"/>
                  </a:lnTo>
                  <a:lnTo>
                    <a:pt x="667689" y="4615764"/>
                  </a:lnTo>
                  <a:lnTo>
                    <a:pt x="702500" y="4637481"/>
                  </a:lnTo>
                  <a:lnTo>
                    <a:pt x="737552" y="4658893"/>
                  </a:lnTo>
                  <a:lnTo>
                    <a:pt x="659841" y="4789932"/>
                  </a:lnTo>
                  <a:lnTo>
                    <a:pt x="699274" y="4813427"/>
                  </a:lnTo>
                  <a:lnTo>
                    <a:pt x="739013" y="4836566"/>
                  </a:lnTo>
                  <a:lnTo>
                    <a:pt x="778903" y="4859248"/>
                  </a:lnTo>
                  <a:lnTo>
                    <a:pt x="818832" y="4881397"/>
                  </a:lnTo>
                  <a:lnTo>
                    <a:pt x="891019" y="4747349"/>
                  </a:lnTo>
                  <a:lnTo>
                    <a:pt x="934529" y="4770894"/>
                  </a:lnTo>
                  <a:lnTo>
                    <a:pt x="978331" y="4793958"/>
                  </a:lnTo>
                  <a:lnTo>
                    <a:pt x="1022426" y="4816526"/>
                  </a:lnTo>
                  <a:lnTo>
                    <a:pt x="1066800" y="4838585"/>
                  </a:lnTo>
                  <a:lnTo>
                    <a:pt x="1111465" y="4860150"/>
                  </a:lnTo>
                  <a:lnTo>
                    <a:pt x="1156423" y="4881207"/>
                  </a:lnTo>
                  <a:lnTo>
                    <a:pt x="1201648" y="4901743"/>
                  </a:lnTo>
                  <a:lnTo>
                    <a:pt x="1247152" y="4921770"/>
                  </a:lnTo>
                  <a:lnTo>
                    <a:pt x="1292923" y="4941278"/>
                  </a:lnTo>
                  <a:lnTo>
                    <a:pt x="1338961" y="4960264"/>
                  </a:lnTo>
                  <a:lnTo>
                    <a:pt x="1385265" y="4978730"/>
                  </a:lnTo>
                  <a:lnTo>
                    <a:pt x="1431836" y="4996662"/>
                  </a:lnTo>
                  <a:lnTo>
                    <a:pt x="1478648" y="5014061"/>
                  </a:lnTo>
                  <a:lnTo>
                    <a:pt x="1525727" y="5030914"/>
                  </a:lnTo>
                  <a:lnTo>
                    <a:pt x="1573047" y="5047234"/>
                  </a:lnTo>
                  <a:lnTo>
                    <a:pt x="1620608" y="5063007"/>
                  </a:lnTo>
                  <a:lnTo>
                    <a:pt x="1668424" y="5078234"/>
                  </a:lnTo>
                  <a:lnTo>
                    <a:pt x="1716468" y="5092916"/>
                  </a:lnTo>
                  <a:lnTo>
                    <a:pt x="1764753" y="5107038"/>
                  </a:lnTo>
                  <a:lnTo>
                    <a:pt x="1813255" y="5120589"/>
                  </a:lnTo>
                  <a:lnTo>
                    <a:pt x="1861997" y="5133594"/>
                  </a:lnTo>
                  <a:lnTo>
                    <a:pt x="1910956" y="5146027"/>
                  </a:lnTo>
                  <a:lnTo>
                    <a:pt x="1960143" y="5157876"/>
                  </a:lnTo>
                  <a:lnTo>
                    <a:pt x="2009546" y="5169166"/>
                  </a:lnTo>
                  <a:lnTo>
                    <a:pt x="2059152" y="5179873"/>
                  </a:lnTo>
                  <a:lnTo>
                    <a:pt x="2108974" y="5190007"/>
                  </a:lnTo>
                  <a:lnTo>
                    <a:pt x="2159000" y="5199545"/>
                  </a:lnTo>
                  <a:lnTo>
                    <a:pt x="2209215" y="5208498"/>
                  </a:lnTo>
                  <a:lnTo>
                    <a:pt x="2259647" y="5216855"/>
                  </a:lnTo>
                  <a:lnTo>
                    <a:pt x="2310269" y="5224615"/>
                  </a:lnTo>
                  <a:lnTo>
                    <a:pt x="2361069" y="5231777"/>
                  </a:lnTo>
                  <a:lnTo>
                    <a:pt x="2412073" y="5238343"/>
                  </a:lnTo>
                  <a:lnTo>
                    <a:pt x="2463241" y="5244300"/>
                  </a:lnTo>
                  <a:lnTo>
                    <a:pt x="2514600" y="5249634"/>
                  </a:lnTo>
                  <a:lnTo>
                    <a:pt x="2566136" y="5254371"/>
                  </a:lnTo>
                  <a:lnTo>
                    <a:pt x="2617851" y="5258473"/>
                  </a:lnTo>
                  <a:lnTo>
                    <a:pt x="2669832" y="5261965"/>
                  </a:lnTo>
                  <a:lnTo>
                    <a:pt x="2721851" y="5264823"/>
                  </a:lnTo>
                  <a:lnTo>
                    <a:pt x="2774035" y="5267058"/>
                  </a:lnTo>
                  <a:lnTo>
                    <a:pt x="2826372" y="5268658"/>
                  </a:lnTo>
                  <a:lnTo>
                    <a:pt x="2878874" y="5269611"/>
                  </a:lnTo>
                  <a:lnTo>
                    <a:pt x="2931490" y="5269941"/>
                  </a:lnTo>
                  <a:lnTo>
                    <a:pt x="2984131" y="5269611"/>
                  </a:lnTo>
                  <a:lnTo>
                    <a:pt x="3036620" y="5268658"/>
                  </a:lnTo>
                  <a:lnTo>
                    <a:pt x="3088957" y="5267058"/>
                  </a:lnTo>
                  <a:lnTo>
                    <a:pt x="3141141" y="5264823"/>
                  </a:lnTo>
                  <a:lnTo>
                    <a:pt x="3193173" y="5261965"/>
                  </a:lnTo>
                  <a:lnTo>
                    <a:pt x="3245040" y="5258473"/>
                  </a:lnTo>
                  <a:lnTo>
                    <a:pt x="3296589" y="5254383"/>
                  </a:lnTo>
                  <a:lnTo>
                    <a:pt x="3348101" y="5249659"/>
                  </a:lnTo>
                  <a:lnTo>
                    <a:pt x="3399421" y="5244325"/>
                  </a:lnTo>
                  <a:lnTo>
                    <a:pt x="3415309" y="5242471"/>
                  </a:lnTo>
                  <a:lnTo>
                    <a:pt x="3450577" y="5238369"/>
                  </a:lnTo>
                  <a:lnTo>
                    <a:pt x="3501542" y="5231816"/>
                  </a:lnTo>
                  <a:lnTo>
                    <a:pt x="3552317" y="5224665"/>
                  </a:lnTo>
                  <a:lnTo>
                    <a:pt x="3602913" y="5216906"/>
                  </a:lnTo>
                  <a:lnTo>
                    <a:pt x="3653307" y="5208549"/>
                  </a:lnTo>
                  <a:lnTo>
                    <a:pt x="3703510" y="5199608"/>
                  </a:lnTo>
                  <a:lnTo>
                    <a:pt x="3753510" y="5190083"/>
                  </a:lnTo>
                  <a:lnTo>
                    <a:pt x="3803294" y="5179961"/>
                  </a:lnTo>
                  <a:lnTo>
                    <a:pt x="3852888" y="5169268"/>
                  </a:lnTo>
                  <a:lnTo>
                    <a:pt x="3902252" y="5158003"/>
                  </a:lnTo>
                  <a:lnTo>
                    <a:pt x="3951401" y="5146154"/>
                  </a:lnTo>
                  <a:lnTo>
                    <a:pt x="4000347" y="5133746"/>
                  </a:lnTo>
                  <a:lnTo>
                    <a:pt x="4049052" y="5120767"/>
                  </a:lnTo>
                  <a:lnTo>
                    <a:pt x="4097528" y="5107216"/>
                  </a:lnTo>
                  <a:lnTo>
                    <a:pt x="4145775" y="5093132"/>
                  </a:lnTo>
                  <a:lnTo>
                    <a:pt x="4219232" y="5344071"/>
                  </a:lnTo>
                  <a:lnTo>
                    <a:pt x="4266679" y="5329656"/>
                  </a:lnTo>
                  <a:lnTo>
                    <a:pt x="4314012" y="5314683"/>
                  </a:lnTo>
                  <a:lnTo>
                    <a:pt x="4361218" y="5299176"/>
                  </a:lnTo>
                  <a:lnTo>
                    <a:pt x="4408297" y="5283136"/>
                  </a:lnTo>
                  <a:lnTo>
                    <a:pt x="4455211" y="5266563"/>
                  </a:lnTo>
                  <a:lnTo>
                    <a:pt x="4501972" y="5249469"/>
                  </a:lnTo>
                  <a:lnTo>
                    <a:pt x="4548556" y="5231854"/>
                  </a:lnTo>
                  <a:lnTo>
                    <a:pt x="4594949" y="5213731"/>
                  </a:lnTo>
                  <a:lnTo>
                    <a:pt x="4641139" y="5195087"/>
                  </a:lnTo>
                  <a:lnTo>
                    <a:pt x="4687113" y="5175948"/>
                  </a:lnTo>
                  <a:lnTo>
                    <a:pt x="4732845" y="5156314"/>
                  </a:lnTo>
                  <a:lnTo>
                    <a:pt x="4778349" y="5136185"/>
                  </a:lnTo>
                  <a:lnTo>
                    <a:pt x="4823574" y="5115560"/>
                  </a:lnTo>
                  <a:lnTo>
                    <a:pt x="4868532" y="5094452"/>
                  </a:lnTo>
                  <a:close/>
                </a:path>
                <a:path w="7472680" h="5344159">
                  <a:moveTo>
                    <a:pt x="6025197" y="4303534"/>
                  </a:moveTo>
                  <a:lnTo>
                    <a:pt x="5566422" y="4303534"/>
                  </a:lnTo>
                  <a:lnTo>
                    <a:pt x="5573585" y="4312640"/>
                  </a:lnTo>
                  <a:lnTo>
                    <a:pt x="5541607" y="4338002"/>
                  </a:lnTo>
                  <a:lnTo>
                    <a:pt x="5509361" y="4363110"/>
                  </a:lnTo>
                  <a:lnTo>
                    <a:pt x="5476862" y="4387901"/>
                  </a:lnTo>
                  <a:lnTo>
                    <a:pt x="5444172" y="4412348"/>
                  </a:lnTo>
                  <a:lnTo>
                    <a:pt x="5365064" y="4303534"/>
                  </a:lnTo>
                  <a:lnTo>
                    <a:pt x="5150523" y="4303534"/>
                  </a:lnTo>
                  <a:lnTo>
                    <a:pt x="5109769" y="4330649"/>
                  </a:lnTo>
                  <a:lnTo>
                    <a:pt x="5068697" y="4357268"/>
                  </a:lnTo>
                  <a:lnTo>
                    <a:pt x="5027307" y="4383392"/>
                  </a:lnTo>
                  <a:lnTo>
                    <a:pt x="4985613" y="4408995"/>
                  </a:lnTo>
                  <a:lnTo>
                    <a:pt x="4943640" y="4434078"/>
                  </a:lnTo>
                  <a:lnTo>
                    <a:pt x="4901387" y="4458614"/>
                  </a:lnTo>
                  <a:lnTo>
                    <a:pt x="4858880" y="4482617"/>
                  </a:lnTo>
                  <a:lnTo>
                    <a:pt x="4816132" y="4506074"/>
                  </a:lnTo>
                  <a:lnTo>
                    <a:pt x="4773142" y="4528959"/>
                  </a:lnTo>
                  <a:lnTo>
                    <a:pt x="4891925" y="4759249"/>
                  </a:lnTo>
                  <a:lnTo>
                    <a:pt x="4855705" y="4778057"/>
                  </a:lnTo>
                  <a:lnTo>
                    <a:pt x="4819307" y="4796523"/>
                  </a:lnTo>
                  <a:lnTo>
                    <a:pt x="4782718" y="4814659"/>
                  </a:lnTo>
                  <a:lnTo>
                    <a:pt x="4745926" y="4832451"/>
                  </a:lnTo>
                  <a:lnTo>
                    <a:pt x="4757547" y="4857280"/>
                  </a:lnTo>
                  <a:lnTo>
                    <a:pt x="4794580" y="4839373"/>
                  </a:lnTo>
                  <a:lnTo>
                    <a:pt x="4831397" y="4821136"/>
                  </a:lnTo>
                  <a:lnTo>
                    <a:pt x="4868037" y="4802543"/>
                  </a:lnTo>
                  <a:lnTo>
                    <a:pt x="4904486" y="4783607"/>
                  </a:lnTo>
                  <a:lnTo>
                    <a:pt x="5024552" y="5016347"/>
                  </a:lnTo>
                  <a:lnTo>
                    <a:pt x="5068341" y="4993056"/>
                  </a:lnTo>
                  <a:lnTo>
                    <a:pt x="5111928" y="4969256"/>
                  </a:lnTo>
                  <a:lnTo>
                    <a:pt x="5155285" y="4944948"/>
                  </a:lnTo>
                  <a:lnTo>
                    <a:pt x="5198427" y="4920132"/>
                  </a:lnTo>
                  <a:lnTo>
                    <a:pt x="5241315" y="4894846"/>
                  </a:lnTo>
                  <a:lnTo>
                    <a:pt x="5283949" y="4869065"/>
                  </a:lnTo>
                  <a:lnTo>
                    <a:pt x="5326316" y="4842815"/>
                  </a:lnTo>
                  <a:lnTo>
                    <a:pt x="5368404" y="4816094"/>
                  </a:lnTo>
                  <a:lnTo>
                    <a:pt x="5410200" y="4788916"/>
                  </a:lnTo>
                  <a:lnTo>
                    <a:pt x="5451691" y="4761281"/>
                  </a:lnTo>
                  <a:lnTo>
                    <a:pt x="5492877" y="4733214"/>
                  </a:lnTo>
                  <a:lnTo>
                    <a:pt x="5533720" y="4704702"/>
                  </a:lnTo>
                  <a:lnTo>
                    <a:pt x="5574220" y="4675759"/>
                  </a:lnTo>
                  <a:lnTo>
                    <a:pt x="5614378" y="4646396"/>
                  </a:lnTo>
                  <a:lnTo>
                    <a:pt x="5450344" y="4420832"/>
                  </a:lnTo>
                  <a:lnTo>
                    <a:pt x="5460301" y="4434471"/>
                  </a:lnTo>
                  <a:lnTo>
                    <a:pt x="5493194" y="4409872"/>
                  </a:lnTo>
                  <a:lnTo>
                    <a:pt x="5525871" y="4384929"/>
                  </a:lnTo>
                  <a:lnTo>
                    <a:pt x="5558320" y="4359668"/>
                  </a:lnTo>
                  <a:lnTo>
                    <a:pt x="5590502" y="4334141"/>
                  </a:lnTo>
                  <a:lnTo>
                    <a:pt x="5752592" y="4540085"/>
                  </a:lnTo>
                  <a:lnTo>
                    <a:pt x="5792559" y="4507712"/>
                  </a:lnTo>
                  <a:lnTo>
                    <a:pt x="5832195" y="4474845"/>
                  </a:lnTo>
                  <a:lnTo>
                    <a:pt x="5871515" y="4441507"/>
                  </a:lnTo>
                  <a:lnTo>
                    <a:pt x="5910478" y="4407687"/>
                  </a:lnTo>
                  <a:lnTo>
                    <a:pt x="5949086" y="4373410"/>
                  </a:lnTo>
                  <a:lnTo>
                    <a:pt x="5987339" y="4338688"/>
                  </a:lnTo>
                  <a:lnTo>
                    <a:pt x="6025197" y="4303534"/>
                  </a:lnTo>
                  <a:close/>
                </a:path>
                <a:path w="7472680" h="5344159">
                  <a:moveTo>
                    <a:pt x="7405052" y="1741474"/>
                  </a:moveTo>
                  <a:lnTo>
                    <a:pt x="7358037" y="1733232"/>
                  </a:lnTo>
                  <a:lnTo>
                    <a:pt x="7358037" y="1976767"/>
                  </a:lnTo>
                  <a:lnTo>
                    <a:pt x="7368438" y="1929853"/>
                  </a:lnTo>
                  <a:lnTo>
                    <a:pt x="7378344" y="1882863"/>
                  </a:lnTo>
                  <a:lnTo>
                    <a:pt x="7387742" y="1835797"/>
                  </a:lnTo>
                  <a:lnTo>
                    <a:pt x="7396645" y="1788655"/>
                  </a:lnTo>
                  <a:lnTo>
                    <a:pt x="7405052" y="1741474"/>
                  </a:lnTo>
                  <a:close/>
                </a:path>
                <a:path w="7472680" h="5344159">
                  <a:moveTo>
                    <a:pt x="7465479" y="694321"/>
                  </a:moveTo>
                  <a:lnTo>
                    <a:pt x="7462469" y="644321"/>
                  </a:lnTo>
                  <a:lnTo>
                    <a:pt x="7458926" y="594334"/>
                  </a:lnTo>
                  <a:lnTo>
                    <a:pt x="7454836" y="544360"/>
                  </a:lnTo>
                  <a:lnTo>
                    <a:pt x="7450201" y="494423"/>
                  </a:lnTo>
                  <a:lnTo>
                    <a:pt x="7445032" y="444538"/>
                  </a:lnTo>
                  <a:lnTo>
                    <a:pt x="7439317" y="394716"/>
                  </a:lnTo>
                  <a:lnTo>
                    <a:pt x="7433069" y="344957"/>
                  </a:lnTo>
                  <a:lnTo>
                    <a:pt x="7426287" y="295287"/>
                  </a:lnTo>
                  <a:lnTo>
                    <a:pt x="7418972" y="245732"/>
                  </a:lnTo>
                  <a:lnTo>
                    <a:pt x="7411136" y="196291"/>
                  </a:lnTo>
                  <a:lnTo>
                    <a:pt x="7402754" y="146989"/>
                  </a:lnTo>
                  <a:lnTo>
                    <a:pt x="7393851" y="97828"/>
                  </a:lnTo>
                  <a:lnTo>
                    <a:pt x="7384428" y="48818"/>
                  </a:lnTo>
                  <a:lnTo>
                    <a:pt x="7374483" y="0"/>
                  </a:lnTo>
                  <a:lnTo>
                    <a:pt x="7358037" y="3505"/>
                  </a:lnTo>
                  <a:lnTo>
                    <a:pt x="7358037" y="700290"/>
                  </a:lnTo>
                  <a:lnTo>
                    <a:pt x="7465479" y="694321"/>
                  </a:lnTo>
                  <a:close/>
                </a:path>
                <a:path w="7472680" h="5344159">
                  <a:moveTo>
                    <a:pt x="7472489" y="950798"/>
                  </a:moveTo>
                  <a:lnTo>
                    <a:pt x="7472451" y="930376"/>
                  </a:lnTo>
                  <a:lnTo>
                    <a:pt x="7472324" y="909967"/>
                  </a:lnTo>
                  <a:lnTo>
                    <a:pt x="7472108" y="889584"/>
                  </a:lnTo>
                  <a:lnTo>
                    <a:pt x="7471804" y="869238"/>
                  </a:lnTo>
                  <a:lnTo>
                    <a:pt x="7358037" y="871270"/>
                  </a:lnTo>
                  <a:lnTo>
                    <a:pt x="7358037" y="1558251"/>
                  </a:lnTo>
                  <a:lnTo>
                    <a:pt x="7431545" y="1568259"/>
                  </a:lnTo>
                  <a:lnTo>
                    <a:pt x="7438060" y="1517357"/>
                  </a:lnTo>
                  <a:lnTo>
                    <a:pt x="7444016" y="1466303"/>
                  </a:lnTo>
                  <a:lnTo>
                    <a:pt x="7449413" y="1415097"/>
                  </a:lnTo>
                  <a:lnTo>
                    <a:pt x="7454239" y="1363751"/>
                  </a:lnTo>
                  <a:lnTo>
                    <a:pt x="7458507" y="1312303"/>
                  </a:lnTo>
                  <a:lnTo>
                    <a:pt x="7462202" y="1260767"/>
                  </a:lnTo>
                  <a:lnTo>
                    <a:pt x="7465339" y="1209167"/>
                  </a:lnTo>
                  <a:lnTo>
                    <a:pt x="7467917" y="1157516"/>
                  </a:lnTo>
                  <a:lnTo>
                    <a:pt x="7469911" y="1105827"/>
                  </a:lnTo>
                  <a:lnTo>
                    <a:pt x="7471346" y="1054138"/>
                  </a:lnTo>
                  <a:lnTo>
                    <a:pt x="7472197" y="1002449"/>
                  </a:lnTo>
                  <a:lnTo>
                    <a:pt x="7472489" y="950798"/>
                  </a:lnTo>
                  <a:close/>
                </a:path>
              </a:pathLst>
            </a:custGeom>
            <a:solidFill>
              <a:srgbClr val="AC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4961" y="9457256"/>
              <a:ext cx="557679" cy="18775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31296" y="0"/>
              <a:ext cx="6764479" cy="409354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34962" y="1312577"/>
              <a:ext cx="304165" cy="244475"/>
            </a:xfrm>
            <a:custGeom>
              <a:avLst/>
              <a:gdLst/>
              <a:ahLst/>
              <a:cxnLst/>
              <a:rect l="l" t="t" r="r" b="b"/>
              <a:pathLst>
                <a:path w="304164" h="244475">
                  <a:moveTo>
                    <a:pt x="174800" y="0"/>
                  </a:moveTo>
                  <a:lnTo>
                    <a:pt x="122216" y="7907"/>
                  </a:lnTo>
                  <a:lnTo>
                    <a:pt x="97247" y="21203"/>
                  </a:lnTo>
                  <a:lnTo>
                    <a:pt x="93137" y="23925"/>
                  </a:lnTo>
                  <a:lnTo>
                    <a:pt x="84954" y="29370"/>
                  </a:lnTo>
                  <a:lnTo>
                    <a:pt x="71295" y="38480"/>
                  </a:lnTo>
                  <a:lnTo>
                    <a:pt x="64463" y="43035"/>
                  </a:lnTo>
                  <a:lnTo>
                    <a:pt x="19470" y="80390"/>
                  </a:lnTo>
                  <a:lnTo>
                    <a:pt x="1784" y="122875"/>
                  </a:lnTo>
                  <a:lnTo>
                    <a:pt x="0" y="146274"/>
                  </a:lnTo>
                  <a:lnTo>
                    <a:pt x="3162" y="168862"/>
                  </a:lnTo>
                  <a:lnTo>
                    <a:pt x="23318" y="207742"/>
                  </a:lnTo>
                  <a:lnTo>
                    <a:pt x="61213" y="234757"/>
                  </a:lnTo>
                  <a:lnTo>
                    <a:pt x="109294" y="244338"/>
                  </a:lnTo>
                  <a:lnTo>
                    <a:pt x="115508" y="244338"/>
                  </a:lnTo>
                  <a:lnTo>
                    <a:pt x="159902" y="233238"/>
                  </a:lnTo>
                  <a:lnTo>
                    <a:pt x="244719" y="178790"/>
                  </a:lnTo>
                  <a:lnTo>
                    <a:pt x="285518" y="136272"/>
                  </a:lnTo>
                  <a:lnTo>
                    <a:pt x="303801" y="87274"/>
                  </a:lnTo>
                  <a:lnTo>
                    <a:pt x="302794" y="69775"/>
                  </a:lnTo>
                  <a:lnTo>
                    <a:pt x="273244" y="25136"/>
                  </a:lnTo>
                  <a:lnTo>
                    <a:pt x="234065" y="7696"/>
                  </a:lnTo>
                  <a:lnTo>
                    <a:pt x="189809" y="503"/>
                  </a:lnTo>
                  <a:lnTo>
                    <a:pt x="174800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91056" y="1312577"/>
              <a:ext cx="247707" cy="20700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1297" y="1079548"/>
              <a:ext cx="2593203" cy="21881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6930" y="1089243"/>
              <a:ext cx="2596988" cy="14478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86324" y="1079556"/>
              <a:ext cx="578485" cy="608965"/>
            </a:xfrm>
            <a:custGeom>
              <a:avLst/>
              <a:gdLst/>
              <a:ahLst/>
              <a:cxnLst/>
              <a:rect l="l" t="t" r="r" b="b"/>
              <a:pathLst>
                <a:path w="578485" h="608964">
                  <a:moveTo>
                    <a:pt x="578307" y="0"/>
                  </a:moveTo>
                  <a:lnTo>
                    <a:pt x="0" y="0"/>
                  </a:lnTo>
                  <a:lnTo>
                    <a:pt x="0" y="355803"/>
                  </a:lnTo>
                  <a:lnTo>
                    <a:pt x="0" y="363385"/>
                  </a:lnTo>
                  <a:lnTo>
                    <a:pt x="0" y="502856"/>
                  </a:lnTo>
                  <a:lnTo>
                    <a:pt x="68160" y="514375"/>
                  </a:lnTo>
                  <a:lnTo>
                    <a:pt x="51676" y="608825"/>
                  </a:lnTo>
                  <a:lnTo>
                    <a:pt x="72669" y="597827"/>
                  </a:lnTo>
                  <a:lnTo>
                    <a:pt x="174917" y="544957"/>
                  </a:lnTo>
                  <a:lnTo>
                    <a:pt x="193167" y="535228"/>
                  </a:lnTo>
                  <a:lnTo>
                    <a:pt x="206489" y="528764"/>
                  </a:lnTo>
                  <a:lnTo>
                    <a:pt x="219964" y="522770"/>
                  </a:lnTo>
                  <a:lnTo>
                    <a:pt x="233553" y="517156"/>
                  </a:lnTo>
                  <a:lnTo>
                    <a:pt x="237845" y="474345"/>
                  </a:lnTo>
                  <a:lnTo>
                    <a:pt x="244690" y="433197"/>
                  </a:lnTo>
                  <a:lnTo>
                    <a:pt x="254012" y="393700"/>
                  </a:lnTo>
                  <a:lnTo>
                    <a:pt x="281635" y="314909"/>
                  </a:lnTo>
                  <a:lnTo>
                    <a:pt x="303936" y="269189"/>
                  </a:lnTo>
                  <a:lnTo>
                    <a:pt x="329793" y="226148"/>
                  </a:lnTo>
                  <a:lnTo>
                    <a:pt x="358965" y="185712"/>
                  </a:lnTo>
                  <a:lnTo>
                    <a:pt x="391210" y="147815"/>
                  </a:lnTo>
                  <a:lnTo>
                    <a:pt x="426262" y="112344"/>
                  </a:lnTo>
                  <a:lnTo>
                    <a:pt x="424484" y="108737"/>
                  </a:lnTo>
                  <a:lnTo>
                    <a:pt x="423494" y="104863"/>
                  </a:lnTo>
                  <a:lnTo>
                    <a:pt x="423443" y="100888"/>
                  </a:lnTo>
                  <a:lnTo>
                    <a:pt x="428205" y="85026"/>
                  </a:lnTo>
                  <a:lnTo>
                    <a:pt x="441413" y="71564"/>
                  </a:lnTo>
                  <a:lnTo>
                    <a:pt x="460819" y="62064"/>
                  </a:lnTo>
                  <a:lnTo>
                    <a:pt x="484174" y="58115"/>
                  </a:lnTo>
                  <a:lnTo>
                    <a:pt x="487832" y="58115"/>
                  </a:lnTo>
                  <a:lnTo>
                    <a:pt x="490664" y="58216"/>
                  </a:lnTo>
                  <a:lnTo>
                    <a:pt x="490804" y="58115"/>
                  </a:lnTo>
                  <a:lnTo>
                    <a:pt x="511797" y="42786"/>
                  </a:lnTo>
                  <a:lnTo>
                    <a:pt x="533463" y="27952"/>
                  </a:lnTo>
                  <a:lnTo>
                    <a:pt x="555637" y="13690"/>
                  </a:lnTo>
                  <a:lnTo>
                    <a:pt x="578307" y="0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96930" y="2529451"/>
              <a:ext cx="580050" cy="2712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1297" y="3260110"/>
              <a:ext cx="1480221" cy="110164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3933" y="3260110"/>
              <a:ext cx="478550" cy="37098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474484" y="3555860"/>
              <a:ext cx="857885" cy="438784"/>
            </a:xfrm>
            <a:custGeom>
              <a:avLst/>
              <a:gdLst/>
              <a:ahLst/>
              <a:cxnLst/>
              <a:rect l="l" t="t" r="r" b="b"/>
              <a:pathLst>
                <a:path w="857884" h="438785">
                  <a:moveTo>
                    <a:pt x="150414" y="0"/>
                  </a:moveTo>
                  <a:lnTo>
                    <a:pt x="112364" y="4936"/>
                  </a:lnTo>
                  <a:lnTo>
                    <a:pt x="74578" y="9377"/>
                  </a:lnTo>
                  <a:lnTo>
                    <a:pt x="37107" y="13318"/>
                  </a:lnTo>
                  <a:lnTo>
                    <a:pt x="0" y="16753"/>
                  </a:lnTo>
                  <a:lnTo>
                    <a:pt x="24711" y="44972"/>
                  </a:lnTo>
                  <a:lnTo>
                    <a:pt x="56224" y="50539"/>
                  </a:lnTo>
                  <a:lnTo>
                    <a:pt x="82098" y="62766"/>
                  </a:lnTo>
                  <a:lnTo>
                    <a:pt x="100050" y="80363"/>
                  </a:lnTo>
                  <a:lnTo>
                    <a:pt x="107694" y="101750"/>
                  </a:lnTo>
                  <a:lnTo>
                    <a:pt x="107694" y="110126"/>
                  </a:lnTo>
                  <a:lnTo>
                    <a:pt x="106109" y="118013"/>
                  </a:lnTo>
                  <a:lnTo>
                    <a:pt x="103130" y="125635"/>
                  </a:lnTo>
                  <a:lnTo>
                    <a:pt x="98845" y="132927"/>
                  </a:lnTo>
                  <a:lnTo>
                    <a:pt x="127871" y="168903"/>
                  </a:lnTo>
                  <a:lnTo>
                    <a:pt x="156462" y="205218"/>
                  </a:lnTo>
                  <a:lnTo>
                    <a:pt x="184624" y="241885"/>
                  </a:lnTo>
                  <a:lnTo>
                    <a:pt x="212361" y="278917"/>
                  </a:lnTo>
                  <a:lnTo>
                    <a:pt x="239690" y="316327"/>
                  </a:lnTo>
                  <a:lnTo>
                    <a:pt x="263360" y="321278"/>
                  </a:lnTo>
                  <a:lnTo>
                    <a:pt x="282870" y="331331"/>
                  </a:lnTo>
                  <a:lnTo>
                    <a:pt x="296059" y="345163"/>
                  </a:lnTo>
                  <a:lnTo>
                    <a:pt x="300776" y="361454"/>
                  </a:lnTo>
                  <a:lnTo>
                    <a:pt x="299932" y="368076"/>
                  </a:lnTo>
                  <a:lnTo>
                    <a:pt x="297641" y="374537"/>
                  </a:lnTo>
                  <a:lnTo>
                    <a:pt x="294024" y="380751"/>
                  </a:lnTo>
                  <a:lnTo>
                    <a:pt x="289205" y="386637"/>
                  </a:lnTo>
                  <a:lnTo>
                    <a:pt x="298051" y="399597"/>
                  </a:lnTo>
                  <a:lnTo>
                    <a:pt x="306842" y="412572"/>
                  </a:lnTo>
                  <a:lnTo>
                    <a:pt x="315585" y="425576"/>
                  </a:lnTo>
                  <a:lnTo>
                    <a:pt x="324283" y="438625"/>
                  </a:lnTo>
                  <a:lnTo>
                    <a:pt x="487995" y="438625"/>
                  </a:lnTo>
                  <a:lnTo>
                    <a:pt x="483637" y="433549"/>
                  </a:lnTo>
                  <a:lnTo>
                    <a:pt x="480345" y="427938"/>
                  </a:lnTo>
                  <a:lnTo>
                    <a:pt x="478181" y="421846"/>
                  </a:lnTo>
                  <a:lnTo>
                    <a:pt x="477210" y="415327"/>
                  </a:lnTo>
                  <a:lnTo>
                    <a:pt x="481236" y="397604"/>
                  </a:lnTo>
                  <a:lnTo>
                    <a:pt x="514279" y="372604"/>
                  </a:lnTo>
                  <a:lnTo>
                    <a:pt x="545271" y="367371"/>
                  </a:lnTo>
                  <a:lnTo>
                    <a:pt x="548831" y="367371"/>
                  </a:lnTo>
                  <a:lnTo>
                    <a:pt x="537837" y="350310"/>
                  </a:lnTo>
                  <a:lnTo>
                    <a:pt x="526770" y="333294"/>
                  </a:lnTo>
                  <a:lnTo>
                    <a:pt x="515633" y="316325"/>
                  </a:lnTo>
                  <a:lnTo>
                    <a:pt x="504434" y="299414"/>
                  </a:lnTo>
                  <a:lnTo>
                    <a:pt x="570296" y="254651"/>
                  </a:lnTo>
                  <a:lnTo>
                    <a:pt x="556793" y="245357"/>
                  </a:lnTo>
                  <a:lnTo>
                    <a:pt x="546730" y="234011"/>
                  </a:lnTo>
                  <a:lnTo>
                    <a:pt x="540652" y="221145"/>
                  </a:lnTo>
                  <a:lnTo>
                    <a:pt x="312451" y="221145"/>
                  </a:lnTo>
                  <a:lnTo>
                    <a:pt x="277659" y="216647"/>
                  </a:lnTo>
                  <a:lnTo>
                    <a:pt x="249095" y="204247"/>
                  </a:lnTo>
                  <a:lnTo>
                    <a:pt x="229514" y="185584"/>
                  </a:lnTo>
                  <a:lnTo>
                    <a:pt x="221668" y="162298"/>
                  </a:lnTo>
                  <a:lnTo>
                    <a:pt x="228133" y="137089"/>
                  </a:lnTo>
                  <a:lnTo>
                    <a:pt x="277600" y="100432"/>
                  </a:lnTo>
                  <a:lnTo>
                    <a:pt x="317110" y="93295"/>
                  </a:lnTo>
                  <a:lnTo>
                    <a:pt x="319676" y="93243"/>
                  </a:lnTo>
                  <a:lnTo>
                    <a:pt x="357132" y="93243"/>
                  </a:lnTo>
                  <a:lnTo>
                    <a:pt x="340835" y="71961"/>
                  </a:lnTo>
                  <a:lnTo>
                    <a:pt x="333864" y="62930"/>
                  </a:lnTo>
                  <a:lnTo>
                    <a:pt x="273446" y="48009"/>
                  </a:lnTo>
                  <a:lnTo>
                    <a:pt x="222133" y="31131"/>
                  </a:lnTo>
                  <a:lnTo>
                    <a:pt x="180823" y="14419"/>
                  </a:lnTo>
                  <a:lnTo>
                    <a:pt x="150414" y="0"/>
                  </a:lnTo>
                  <a:close/>
                </a:path>
                <a:path w="857884" h="438785">
                  <a:moveTo>
                    <a:pt x="411348" y="165963"/>
                  </a:moveTo>
                  <a:lnTo>
                    <a:pt x="379759" y="203462"/>
                  </a:lnTo>
                  <a:lnTo>
                    <a:pt x="320094" y="220935"/>
                  </a:lnTo>
                  <a:lnTo>
                    <a:pt x="315016" y="221145"/>
                  </a:lnTo>
                  <a:lnTo>
                    <a:pt x="540652" y="221145"/>
                  </a:lnTo>
                  <a:lnTo>
                    <a:pt x="540545" y="220917"/>
                  </a:lnTo>
                  <a:lnTo>
                    <a:pt x="538674" y="206381"/>
                  </a:lnTo>
                  <a:lnTo>
                    <a:pt x="546374" y="182052"/>
                  </a:lnTo>
                  <a:lnTo>
                    <a:pt x="555568" y="172979"/>
                  </a:lnTo>
                  <a:lnTo>
                    <a:pt x="416427" y="172979"/>
                  </a:lnTo>
                  <a:lnTo>
                    <a:pt x="414751" y="170675"/>
                  </a:lnTo>
                  <a:lnTo>
                    <a:pt x="413076" y="168319"/>
                  </a:lnTo>
                  <a:lnTo>
                    <a:pt x="411348" y="165963"/>
                  </a:lnTo>
                  <a:close/>
                </a:path>
                <a:path w="857884" h="438785">
                  <a:moveTo>
                    <a:pt x="652440" y="59998"/>
                  </a:moveTo>
                  <a:lnTo>
                    <a:pt x="626547" y="65425"/>
                  </a:lnTo>
                  <a:lnTo>
                    <a:pt x="600472" y="69925"/>
                  </a:lnTo>
                  <a:lnTo>
                    <a:pt x="574230" y="73493"/>
                  </a:lnTo>
                  <a:lnTo>
                    <a:pt x="547836" y="76123"/>
                  </a:lnTo>
                  <a:lnTo>
                    <a:pt x="416427" y="172979"/>
                  </a:lnTo>
                  <a:lnTo>
                    <a:pt x="555568" y="172979"/>
                  </a:lnTo>
                  <a:lnTo>
                    <a:pt x="566429" y="162259"/>
                  </a:lnTo>
                  <a:lnTo>
                    <a:pt x="596270" y="148689"/>
                  </a:lnTo>
                  <a:lnTo>
                    <a:pt x="633331" y="143032"/>
                  </a:lnTo>
                  <a:lnTo>
                    <a:pt x="636263" y="142927"/>
                  </a:lnTo>
                  <a:lnTo>
                    <a:pt x="709725" y="142927"/>
                  </a:lnTo>
                  <a:lnTo>
                    <a:pt x="701510" y="130757"/>
                  </a:lnTo>
                  <a:lnTo>
                    <a:pt x="685299" y="107058"/>
                  </a:lnTo>
                  <a:lnTo>
                    <a:pt x="668941" y="83466"/>
                  </a:lnTo>
                  <a:lnTo>
                    <a:pt x="652440" y="59998"/>
                  </a:lnTo>
                  <a:close/>
                </a:path>
                <a:path w="857884" h="438785">
                  <a:moveTo>
                    <a:pt x="709725" y="142927"/>
                  </a:moveTo>
                  <a:lnTo>
                    <a:pt x="637676" y="142927"/>
                  </a:lnTo>
                  <a:lnTo>
                    <a:pt x="657651" y="144328"/>
                  </a:lnTo>
                  <a:lnTo>
                    <a:pt x="675712" y="148365"/>
                  </a:lnTo>
                  <a:lnTo>
                    <a:pt x="691495" y="154788"/>
                  </a:lnTo>
                  <a:lnTo>
                    <a:pt x="704638" y="163345"/>
                  </a:lnTo>
                  <a:lnTo>
                    <a:pt x="717569" y="154550"/>
                  </a:lnTo>
                  <a:lnTo>
                    <a:pt x="709725" y="142927"/>
                  </a:lnTo>
                  <a:close/>
                </a:path>
                <a:path w="857884" h="438785">
                  <a:moveTo>
                    <a:pt x="689036" y="64553"/>
                  </a:moveTo>
                  <a:lnTo>
                    <a:pt x="701931" y="83102"/>
                  </a:lnTo>
                  <a:lnTo>
                    <a:pt x="714762" y="101750"/>
                  </a:lnTo>
                  <a:lnTo>
                    <a:pt x="727504" y="120477"/>
                  </a:lnTo>
                  <a:lnTo>
                    <a:pt x="740134" y="139262"/>
                  </a:lnTo>
                  <a:lnTo>
                    <a:pt x="847509" y="66228"/>
                  </a:lnTo>
                  <a:lnTo>
                    <a:pt x="704585" y="66228"/>
                  </a:lnTo>
                  <a:lnTo>
                    <a:pt x="696628" y="65652"/>
                  </a:lnTo>
                  <a:lnTo>
                    <a:pt x="689036" y="64553"/>
                  </a:lnTo>
                  <a:close/>
                </a:path>
                <a:path w="857884" h="438785">
                  <a:moveTo>
                    <a:pt x="357132" y="93243"/>
                  </a:moveTo>
                  <a:lnTo>
                    <a:pt x="322189" y="93243"/>
                  </a:lnTo>
                  <a:lnTo>
                    <a:pt x="332633" y="93629"/>
                  </a:lnTo>
                  <a:lnTo>
                    <a:pt x="342725" y="94761"/>
                  </a:lnTo>
                  <a:lnTo>
                    <a:pt x="352404" y="96600"/>
                  </a:lnTo>
                  <a:lnTo>
                    <a:pt x="361612" y="99106"/>
                  </a:lnTo>
                  <a:lnTo>
                    <a:pt x="357132" y="93243"/>
                  </a:lnTo>
                  <a:close/>
                </a:path>
                <a:path w="857884" h="438785">
                  <a:moveTo>
                    <a:pt x="808666" y="33454"/>
                  </a:moveTo>
                  <a:lnTo>
                    <a:pt x="770964" y="56065"/>
                  </a:lnTo>
                  <a:lnTo>
                    <a:pt x="720501" y="66071"/>
                  </a:lnTo>
                  <a:lnTo>
                    <a:pt x="717936" y="66228"/>
                  </a:lnTo>
                  <a:lnTo>
                    <a:pt x="847509" y="66228"/>
                  </a:lnTo>
                  <a:lnTo>
                    <a:pt x="857670" y="59317"/>
                  </a:lnTo>
                  <a:lnTo>
                    <a:pt x="844204" y="52640"/>
                  </a:lnTo>
                  <a:lnTo>
                    <a:pt x="831538" y="46071"/>
                  </a:lnTo>
                  <a:lnTo>
                    <a:pt x="819687" y="39660"/>
                  </a:lnTo>
                  <a:lnTo>
                    <a:pt x="808666" y="33454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3933" y="3623502"/>
              <a:ext cx="123278" cy="1518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43568" y="3635962"/>
              <a:ext cx="745160" cy="18198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93742" y="3986946"/>
              <a:ext cx="472969" cy="37480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11297" y="4354160"/>
              <a:ext cx="1104900" cy="1465580"/>
            </a:xfrm>
            <a:custGeom>
              <a:avLst/>
              <a:gdLst/>
              <a:ahLst/>
              <a:cxnLst/>
              <a:rect l="l" t="t" r="r" b="b"/>
              <a:pathLst>
                <a:path w="1104900" h="1465579">
                  <a:moveTo>
                    <a:pt x="536166" y="0"/>
                  </a:moveTo>
                  <a:lnTo>
                    <a:pt x="0" y="0"/>
                  </a:lnTo>
                  <a:lnTo>
                    <a:pt x="0" y="1465033"/>
                  </a:lnTo>
                  <a:lnTo>
                    <a:pt x="27690" y="1465033"/>
                  </a:lnTo>
                  <a:lnTo>
                    <a:pt x="29623" y="1435753"/>
                  </a:lnTo>
                  <a:lnTo>
                    <a:pt x="31739" y="1406508"/>
                  </a:lnTo>
                  <a:lnTo>
                    <a:pt x="34034" y="1377311"/>
                  </a:lnTo>
                  <a:lnTo>
                    <a:pt x="36506" y="1348178"/>
                  </a:lnTo>
                  <a:lnTo>
                    <a:pt x="187078" y="1348178"/>
                  </a:lnTo>
                  <a:lnTo>
                    <a:pt x="189668" y="1320445"/>
                  </a:lnTo>
                  <a:lnTo>
                    <a:pt x="193907" y="1279345"/>
                  </a:lnTo>
                  <a:lnTo>
                    <a:pt x="198529" y="1238344"/>
                  </a:lnTo>
                  <a:lnTo>
                    <a:pt x="203527" y="1197450"/>
                  </a:lnTo>
                  <a:lnTo>
                    <a:pt x="54809" y="1178288"/>
                  </a:lnTo>
                  <a:lnTo>
                    <a:pt x="61026" y="1131274"/>
                  </a:lnTo>
                  <a:lnTo>
                    <a:pt x="67751" y="1084205"/>
                  </a:lnTo>
                  <a:lnTo>
                    <a:pt x="74974" y="1037160"/>
                  </a:lnTo>
                  <a:lnTo>
                    <a:pt x="82689" y="990216"/>
                  </a:lnTo>
                  <a:lnTo>
                    <a:pt x="90886" y="943448"/>
                  </a:lnTo>
                  <a:lnTo>
                    <a:pt x="99557" y="896936"/>
                  </a:lnTo>
                  <a:lnTo>
                    <a:pt x="252606" y="896936"/>
                  </a:lnTo>
                  <a:lnTo>
                    <a:pt x="254939" y="885136"/>
                  </a:lnTo>
                  <a:lnTo>
                    <a:pt x="263330" y="844673"/>
                  </a:lnTo>
                  <a:lnTo>
                    <a:pt x="272093" y="804347"/>
                  </a:lnTo>
                  <a:lnTo>
                    <a:pt x="281221" y="764217"/>
                  </a:lnTo>
                  <a:lnTo>
                    <a:pt x="134896" y="729716"/>
                  </a:lnTo>
                  <a:lnTo>
                    <a:pt x="145853" y="683569"/>
                  </a:lnTo>
                  <a:lnTo>
                    <a:pt x="157322" y="637426"/>
                  </a:lnTo>
                  <a:lnTo>
                    <a:pt x="169286" y="591362"/>
                  </a:lnTo>
                  <a:lnTo>
                    <a:pt x="181729" y="545451"/>
                  </a:lnTo>
                  <a:lnTo>
                    <a:pt x="194635" y="499767"/>
                  </a:lnTo>
                  <a:lnTo>
                    <a:pt x="207988" y="454384"/>
                  </a:lnTo>
                  <a:lnTo>
                    <a:pt x="365541" y="454384"/>
                  </a:lnTo>
                  <a:lnTo>
                    <a:pt x="376603" y="419437"/>
                  </a:lnTo>
                  <a:lnTo>
                    <a:pt x="389428" y="380232"/>
                  </a:lnTo>
                  <a:lnTo>
                    <a:pt x="402621" y="341193"/>
                  </a:lnTo>
                  <a:lnTo>
                    <a:pt x="260222" y="291614"/>
                  </a:lnTo>
                  <a:lnTo>
                    <a:pt x="275772" y="246923"/>
                  </a:lnTo>
                  <a:lnTo>
                    <a:pt x="291854" y="202262"/>
                  </a:lnTo>
                  <a:lnTo>
                    <a:pt x="308442" y="157698"/>
                  </a:lnTo>
                  <a:lnTo>
                    <a:pt x="325508" y="113294"/>
                  </a:lnTo>
                  <a:lnTo>
                    <a:pt x="343024" y="69118"/>
                  </a:lnTo>
                  <a:lnTo>
                    <a:pt x="360962" y="25234"/>
                  </a:lnTo>
                  <a:lnTo>
                    <a:pt x="525133" y="25234"/>
                  </a:lnTo>
                  <a:lnTo>
                    <a:pt x="527001" y="20911"/>
                  </a:lnTo>
                  <a:lnTo>
                    <a:pt x="536166" y="0"/>
                  </a:lnTo>
                  <a:close/>
                </a:path>
                <a:path w="1104900" h="1465579">
                  <a:moveTo>
                    <a:pt x="230547" y="1200958"/>
                  </a:moveTo>
                  <a:lnTo>
                    <a:pt x="225589" y="1241554"/>
                  </a:lnTo>
                  <a:lnTo>
                    <a:pt x="220997" y="1282284"/>
                  </a:lnTo>
                  <a:lnTo>
                    <a:pt x="216778" y="1323121"/>
                  </a:lnTo>
                  <a:lnTo>
                    <a:pt x="212935" y="1364042"/>
                  </a:lnTo>
                  <a:lnTo>
                    <a:pt x="362067" y="1377497"/>
                  </a:lnTo>
                  <a:lnTo>
                    <a:pt x="360190" y="1399317"/>
                  </a:lnTo>
                  <a:lnTo>
                    <a:pt x="358427" y="1421187"/>
                  </a:lnTo>
                  <a:lnTo>
                    <a:pt x="356776" y="1443095"/>
                  </a:lnTo>
                  <a:lnTo>
                    <a:pt x="355235" y="1465033"/>
                  </a:lnTo>
                  <a:lnTo>
                    <a:pt x="693167" y="1465033"/>
                  </a:lnTo>
                  <a:lnTo>
                    <a:pt x="697317" y="1412641"/>
                  </a:lnTo>
                  <a:lnTo>
                    <a:pt x="702172" y="1360449"/>
                  </a:lnTo>
                  <a:lnTo>
                    <a:pt x="707727" y="1308462"/>
                  </a:lnTo>
                  <a:lnTo>
                    <a:pt x="713977" y="1256684"/>
                  </a:lnTo>
                  <a:lnTo>
                    <a:pt x="718907" y="1220067"/>
                  </a:lnTo>
                  <a:lnTo>
                    <a:pt x="378977" y="1220067"/>
                  </a:lnTo>
                  <a:lnTo>
                    <a:pt x="230547" y="1200958"/>
                  </a:lnTo>
                  <a:close/>
                </a:path>
                <a:path w="1104900" h="1465579">
                  <a:moveTo>
                    <a:pt x="187078" y="1348178"/>
                  </a:moveTo>
                  <a:lnTo>
                    <a:pt x="36506" y="1348178"/>
                  </a:lnTo>
                  <a:lnTo>
                    <a:pt x="185821" y="1361633"/>
                  </a:lnTo>
                  <a:lnTo>
                    <a:pt x="187078" y="1348178"/>
                  </a:lnTo>
                  <a:close/>
                </a:path>
                <a:path w="1104900" h="1465579">
                  <a:moveTo>
                    <a:pt x="307749" y="770447"/>
                  </a:moveTo>
                  <a:lnTo>
                    <a:pt x="298677" y="810333"/>
                  </a:lnTo>
                  <a:lnTo>
                    <a:pt x="289928" y="850595"/>
                  </a:lnTo>
                  <a:lnTo>
                    <a:pt x="281631" y="890615"/>
                  </a:lnTo>
                  <a:lnTo>
                    <a:pt x="273677" y="930914"/>
                  </a:lnTo>
                  <a:lnTo>
                    <a:pt x="420411" y="959499"/>
                  </a:lnTo>
                  <a:lnTo>
                    <a:pt x="410841" y="1011216"/>
                  </a:lnTo>
                  <a:lnTo>
                    <a:pt x="401895" y="1063251"/>
                  </a:lnTo>
                  <a:lnTo>
                    <a:pt x="393591" y="1115486"/>
                  </a:lnTo>
                  <a:lnTo>
                    <a:pt x="385946" y="1167798"/>
                  </a:lnTo>
                  <a:lnTo>
                    <a:pt x="378977" y="1220067"/>
                  </a:lnTo>
                  <a:lnTo>
                    <a:pt x="718907" y="1220067"/>
                  </a:lnTo>
                  <a:lnTo>
                    <a:pt x="720919" y="1205121"/>
                  </a:lnTo>
                  <a:lnTo>
                    <a:pt x="728545" y="1153777"/>
                  </a:lnTo>
                  <a:lnTo>
                    <a:pt x="736853" y="1102658"/>
                  </a:lnTo>
                  <a:lnTo>
                    <a:pt x="745837" y="1051767"/>
                  </a:lnTo>
                  <a:lnTo>
                    <a:pt x="755492" y="1001111"/>
                  </a:lnTo>
                  <a:lnTo>
                    <a:pt x="765813" y="950694"/>
                  </a:lnTo>
                  <a:lnTo>
                    <a:pt x="776796" y="900520"/>
                  </a:lnTo>
                  <a:lnTo>
                    <a:pt x="788483" y="850406"/>
                  </a:lnTo>
                  <a:lnTo>
                    <a:pt x="799783" y="804739"/>
                  </a:lnTo>
                  <a:lnTo>
                    <a:pt x="453153" y="804739"/>
                  </a:lnTo>
                  <a:lnTo>
                    <a:pt x="307749" y="770447"/>
                  </a:lnTo>
                  <a:close/>
                </a:path>
                <a:path w="1104900" h="1465579">
                  <a:moveTo>
                    <a:pt x="252606" y="896936"/>
                  </a:moveTo>
                  <a:lnTo>
                    <a:pt x="99557" y="896936"/>
                  </a:lnTo>
                  <a:lnTo>
                    <a:pt x="246924" y="925678"/>
                  </a:lnTo>
                  <a:lnTo>
                    <a:pt x="252606" y="896936"/>
                  </a:lnTo>
                  <a:close/>
                </a:path>
                <a:path w="1104900" h="1465579">
                  <a:moveTo>
                    <a:pt x="428369" y="350146"/>
                  </a:moveTo>
                  <a:lnTo>
                    <a:pt x="415256" y="388941"/>
                  </a:lnTo>
                  <a:lnTo>
                    <a:pt x="402513" y="427892"/>
                  </a:lnTo>
                  <a:lnTo>
                    <a:pt x="390129" y="467001"/>
                  </a:lnTo>
                  <a:lnTo>
                    <a:pt x="378098" y="506267"/>
                  </a:lnTo>
                  <a:lnTo>
                    <a:pt x="520827" y="549826"/>
                  </a:lnTo>
                  <a:lnTo>
                    <a:pt x="506045" y="600281"/>
                  </a:lnTo>
                  <a:lnTo>
                    <a:pt x="491857" y="651113"/>
                  </a:lnTo>
                  <a:lnTo>
                    <a:pt x="478255" y="702360"/>
                  </a:lnTo>
                  <a:lnTo>
                    <a:pt x="465382" y="753455"/>
                  </a:lnTo>
                  <a:lnTo>
                    <a:pt x="453153" y="804739"/>
                  </a:lnTo>
                  <a:lnTo>
                    <a:pt x="799783" y="804739"/>
                  </a:lnTo>
                  <a:lnTo>
                    <a:pt x="800727" y="800924"/>
                  </a:lnTo>
                  <a:lnTo>
                    <a:pt x="813665" y="751510"/>
                  </a:lnTo>
                  <a:lnTo>
                    <a:pt x="827290" y="702208"/>
                  </a:lnTo>
                  <a:lnTo>
                    <a:pt x="841464" y="653478"/>
                  </a:lnTo>
                  <a:lnTo>
                    <a:pt x="856314" y="604869"/>
                  </a:lnTo>
                  <a:lnTo>
                    <a:pt x="871792" y="556538"/>
                  </a:lnTo>
                  <a:lnTo>
                    <a:pt x="887893" y="508489"/>
                  </a:lnTo>
                  <a:lnTo>
                    <a:pt x="904611" y="460728"/>
                  </a:lnTo>
                  <a:lnTo>
                    <a:pt x="921943" y="413259"/>
                  </a:lnTo>
                  <a:lnTo>
                    <a:pt x="927309" y="399150"/>
                  </a:lnTo>
                  <a:lnTo>
                    <a:pt x="569171" y="399150"/>
                  </a:lnTo>
                  <a:lnTo>
                    <a:pt x="428369" y="350146"/>
                  </a:lnTo>
                  <a:close/>
                </a:path>
                <a:path w="1104900" h="1465579">
                  <a:moveTo>
                    <a:pt x="365541" y="454384"/>
                  </a:moveTo>
                  <a:lnTo>
                    <a:pt x="207988" y="454384"/>
                  </a:lnTo>
                  <a:lnTo>
                    <a:pt x="352046" y="498309"/>
                  </a:lnTo>
                  <a:lnTo>
                    <a:pt x="364144" y="458799"/>
                  </a:lnTo>
                  <a:lnTo>
                    <a:pt x="365541" y="454384"/>
                  </a:lnTo>
                  <a:close/>
                </a:path>
                <a:path w="1104900" h="1465579">
                  <a:moveTo>
                    <a:pt x="709402" y="0"/>
                  </a:moveTo>
                  <a:lnTo>
                    <a:pt x="565982" y="0"/>
                  </a:lnTo>
                  <a:lnTo>
                    <a:pt x="555606" y="23528"/>
                  </a:lnTo>
                  <a:lnTo>
                    <a:pt x="545363" y="47145"/>
                  </a:lnTo>
                  <a:lnTo>
                    <a:pt x="535251" y="70840"/>
                  </a:lnTo>
                  <a:lnTo>
                    <a:pt x="525266" y="94604"/>
                  </a:lnTo>
                  <a:lnTo>
                    <a:pt x="662430" y="152560"/>
                  </a:lnTo>
                  <a:lnTo>
                    <a:pt x="642543" y="201345"/>
                  </a:lnTo>
                  <a:lnTo>
                    <a:pt x="623233" y="250502"/>
                  </a:lnTo>
                  <a:lnTo>
                    <a:pt x="604541" y="299926"/>
                  </a:lnTo>
                  <a:lnTo>
                    <a:pt x="586506" y="349510"/>
                  </a:lnTo>
                  <a:lnTo>
                    <a:pt x="569171" y="399150"/>
                  </a:lnTo>
                  <a:lnTo>
                    <a:pt x="927309" y="399150"/>
                  </a:lnTo>
                  <a:lnTo>
                    <a:pt x="939883" y="366088"/>
                  </a:lnTo>
                  <a:lnTo>
                    <a:pt x="958426" y="319218"/>
                  </a:lnTo>
                  <a:lnTo>
                    <a:pt x="977569" y="272656"/>
                  </a:lnTo>
                  <a:lnTo>
                    <a:pt x="997304" y="226405"/>
                  </a:lnTo>
                  <a:lnTo>
                    <a:pt x="1017629" y="180471"/>
                  </a:lnTo>
                  <a:lnTo>
                    <a:pt x="1038538" y="134859"/>
                  </a:lnTo>
                  <a:lnTo>
                    <a:pt x="1060026" y="89573"/>
                  </a:lnTo>
                  <a:lnTo>
                    <a:pt x="1082088" y="44618"/>
                  </a:lnTo>
                  <a:lnTo>
                    <a:pt x="1100816" y="7696"/>
                  </a:lnTo>
                  <a:lnTo>
                    <a:pt x="725867" y="7696"/>
                  </a:lnTo>
                  <a:lnTo>
                    <a:pt x="709402" y="0"/>
                  </a:lnTo>
                  <a:close/>
                </a:path>
                <a:path w="1104900" h="1465579">
                  <a:moveTo>
                    <a:pt x="525133" y="25234"/>
                  </a:moveTo>
                  <a:lnTo>
                    <a:pt x="360962" y="25234"/>
                  </a:lnTo>
                  <a:lnTo>
                    <a:pt x="500152" y="84028"/>
                  </a:lnTo>
                  <a:lnTo>
                    <a:pt x="508993" y="62911"/>
                  </a:lnTo>
                  <a:lnTo>
                    <a:pt x="517943" y="41876"/>
                  </a:lnTo>
                  <a:lnTo>
                    <a:pt x="525133" y="25234"/>
                  </a:lnTo>
                  <a:close/>
                </a:path>
                <a:path w="1104900" h="1465579">
                  <a:moveTo>
                    <a:pt x="1104720" y="0"/>
                  </a:moveTo>
                  <a:lnTo>
                    <a:pt x="729428" y="0"/>
                  </a:lnTo>
                  <a:lnTo>
                    <a:pt x="727035" y="5130"/>
                  </a:lnTo>
                  <a:lnTo>
                    <a:pt x="725867" y="7696"/>
                  </a:lnTo>
                  <a:lnTo>
                    <a:pt x="1100816" y="7696"/>
                  </a:lnTo>
                  <a:lnTo>
                    <a:pt x="1104720" y="0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09965" y="4354160"/>
              <a:ext cx="344335" cy="97698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46761" y="5448211"/>
              <a:ext cx="378574" cy="22213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46761" y="8151788"/>
              <a:ext cx="378574" cy="130546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11289" y="5811615"/>
              <a:ext cx="8877935" cy="3646170"/>
            </a:xfrm>
            <a:custGeom>
              <a:avLst/>
              <a:gdLst/>
              <a:ahLst/>
              <a:cxnLst/>
              <a:rect l="l" t="t" r="r" b="b"/>
              <a:pathLst>
                <a:path w="8877935" h="3646170">
                  <a:moveTo>
                    <a:pt x="347154" y="179781"/>
                  </a:moveTo>
                  <a:lnTo>
                    <a:pt x="197319" y="179781"/>
                  </a:lnTo>
                  <a:lnTo>
                    <a:pt x="347040" y="183705"/>
                  </a:lnTo>
                  <a:lnTo>
                    <a:pt x="347154" y="179781"/>
                  </a:lnTo>
                  <a:close/>
                </a:path>
                <a:path w="8877935" h="3646170">
                  <a:moveTo>
                    <a:pt x="693712" y="0"/>
                  </a:moveTo>
                  <a:lnTo>
                    <a:pt x="355765" y="0"/>
                  </a:lnTo>
                  <a:lnTo>
                    <a:pt x="352844" y="45910"/>
                  </a:lnTo>
                  <a:lnTo>
                    <a:pt x="350405" y="91884"/>
                  </a:lnTo>
                  <a:lnTo>
                    <a:pt x="348475" y="137845"/>
                  </a:lnTo>
                  <a:lnTo>
                    <a:pt x="347154" y="179781"/>
                  </a:lnTo>
                  <a:lnTo>
                    <a:pt x="684618" y="179781"/>
                  </a:lnTo>
                  <a:lnTo>
                    <a:pt x="685774" y="142430"/>
                  </a:lnTo>
                  <a:lnTo>
                    <a:pt x="687844" y="94792"/>
                  </a:lnTo>
                  <a:lnTo>
                    <a:pt x="690486" y="47307"/>
                  </a:lnTo>
                  <a:lnTo>
                    <a:pt x="693712" y="0"/>
                  </a:lnTo>
                  <a:close/>
                </a:path>
                <a:path w="8877935" h="3646170">
                  <a:moveTo>
                    <a:pt x="1109218" y="3065145"/>
                  </a:moveTo>
                  <a:lnTo>
                    <a:pt x="1027887" y="3132671"/>
                  </a:lnTo>
                  <a:lnTo>
                    <a:pt x="998181" y="3095879"/>
                  </a:lnTo>
                  <a:lnTo>
                    <a:pt x="968781" y="3058680"/>
                  </a:lnTo>
                  <a:lnTo>
                    <a:pt x="939749" y="3021139"/>
                  </a:lnTo>
                  <a:lnTo>
                    <a:pt x="911110" y="2983293"/>
                  </a:lnTo>
                  <a:lnTo>
                    <a:pt x="882916" y="2945219"/>
                  </a:lnTo>
                  <a:lnTo>
                    <a:pt x="855218" y="2906953"/>
                  </a:lnTo>
                  <a:lnTo>
                    <a:pt x="978154" y="2817418"/>
                  </a:lnTo>
                  <a:lnTo>
                    <a:pt x="954303" y="2783827"/>
                  </a:lnTo>
                  <a:lnTo>
                    <a:pt x="942098" y="2766276"/>
                  </a:lnTo>
                  <a:lnTo>
                    <a:pt x="930770" y="2750007"/>
                  </a:lnTo>
                  <a:lnTo>
                    <a:pt x="907567" y="2715933"/>
                  </a:lnTo>
                  <a:lnTo>
                    <a:pt x="884669" y="2681630"/>
                  </a:lnTo>
                  <a:lnTo>
                    <a:pt x="758507" y="2766276"/>
                  </a:lnTo>
                  <a:lnTo>
                    <a:pt x="746442" y="2747861"/>
                  </a:lnTo>
                  <a:lnTo>
                    <a:pt x="714540" y="2698280"/>
                  </a:lnTo>
                  <a:lnTo>
                    <a:pt x="687514" y="2655100"/>
                  </a:lnTo>
                  <a:lnTo>
                    <a:pt x="660958" y="2611602"/>
                  </a:lnTo>
                  <a:lnTo>
                    <a:pt x="634949" y="2567876"/>
                  </a:lnTo>
                  <a:lnTo>
                    <a:pt x="609498" y="2523972"/>
                  </a:lnTo>
                  <a:lnTo>
                    <a:pt x="734441" y="2451227"/>
                  </a:lnTo>
                  <a:lnTo>
                    <a:pt x="740549" y="2447671"/>
                  </a:lnTo>
                  <a:lnTo>
                    <a:pt x="720217" y="2411780"/>
                  </a:lnTo>
                  <a:lnTo>
                    <a:pt x="700214" y="2375725"/>
                  </a:lnTo>
                  <a:lnTo>
                    <a:pt x="699312" y="2374049"/>
                  </a:lnTo>
                  <a:lnTo>
                    <a:pt x="680567" y="2339454"/>
                  </a:lnTo>
                  <a:lnTo>
                    <a:pt x="661225" y="2302916"/>
                  </a:lnTo>
                  <a:lnTo>
                    <a:pt x="527469" y="2374049"/>
                  </a:lnTo>
                  <a:lnTo>
                    <a:pt x="505752" y="2331948"/>
                  </a:lnTo>
                  <a:lnTo>
                    <a:pt x="484416" y="2289492"/>
                  </a:lnTo>
                  <a:lnTo>
                    <a:pt x="463524" y="2246769"/>
                  </a:lnTo>
                  <a:lnTo>
                    <a:pt x="443077" y="2203818"/>
                  </a:lnTo>
                  <a:lnTo>
                    <a:pt x="423125" y="2160727"/>
                  </a:lnTo>
                  <a:lnTo>
                    <a:pt x="403682" y="2117547"/>
                  </a:lnTo>
                  <a:lnTo>
                    <a:pt x="541502" y="2055342"/>
                  </a:lnTo>
                  <a:lnTo>
                    <a:pt x="524903" y="2017560"/>
                  </a:lnTo>
                  <a:lnTo>
                    <a:pt x="508660" y="1979612"/>
                  </a:lnTo>
                  <a:lnTo>
                    <a:pt x="500456" y="1959889"/>
                  </a:lnTo>
                  <a:lnTo>
                    <a:pt x="492772" y="1941474"/>
                  </a:lnTo>
                  <a:lnTo>
                    <a:pt x="477253" y="1903120"/>
                  </a:lnTo>
                  <a:lnTo>
                    <a:pt x="337299" y="1959889"/>
                  </a:lnTo>
                  <a:lnTo>
                    <a:pt x="320001" y="1915820"/>
                  </a:lnTo>
                  <a:lnTo>
                    <a:pt x="303123" y="1871421"/>
                  </a:lnTo>
                  <a:lnTo>
                    <a:pt x="286677" y="1826768"/>
                  </a:lnTo>
                  <a:lnTo>
                    <a:pt x="270700" y="1781924"/>
                  </a:lnTo>
                  <a:lnTo>
                    <a:pt x="255206" y="1736953"/>
                  </a:lnTo>
                  <a:lnTo>
                    <a:pt x="240245" y="1691932"/>
                  </a:lnTo>
                  <a:lnTo>
                    <a:pt x="383298" y="1644434"/>
                  </a:lnTo>
                  <a:lnTo>
                    <a:pt x="370624" y="1605140"/>
                  </a:lnTo>
                  <a:lnTo>
                    <a:pt x="358330" y="1565681"/>
                  </a:lnTo>
                  <a:lnTo>
                    <a:pt x="347014" y="1528114"/>
                  </a:lnTo>
                  <a:lnTo>
                    <a:pt x="346392" y="1526057"/>
                  </a:lnTo>
                  <a:lnTo>
                    <a:pt x="334822" y="1486268"/>
                  </a:lnTo>
                  <a:lnTo>
                    <a:pt x="190233" y="1528114"/>
                  </a:lnTo>
                  <a:lnTo>
                    <a:pt x="177507" y="1482394"/>
                  </a:lnTo>
                  <a:lnTo>
                    <a:pt x="165227" y="1436420"/>
                  </a:lnTo>
                  <a:lnTo>
                    <a:pt x="153416" y="1390281"/>
                  </a:lnTo>
                  <a:lnTo>
                    <a:pt x="142100" y="1344041"/>
                  </a:lnTo>
                  <a:lnTo>
                    <a:pt x="131305" y="1297774"/>
                  </a:lnTo>
                  <a:lnTo>
                    <a:pt x="121031" y="1251534"/>
                  </a:lnTo>
                  <a:lnTo>
                    <a:pt x="267766" y="1219187"/>
                  </a:lnTo>
                  <a:lnTo>
                    <a:pt x="259156" y="1178725"/>
                  </a:lnTo>
                  <a:lnTo>
                    <a:pt x="250952" y="1138199"/>
                  </a:lnTo>
                  <a:lnTo>
                    <a:pt x="243116" y="1097546"/>
                  </a:lnTo>
                  <a:lnTo>
                    <a:pt x="240512" y="1083284"/>
                  </a:lnTo>
                  <a:lnTo>
                    <a:pt x="235661" y="1056703"/>
                  </a:lnTo>
                  <a:lnTo>
                    <a:pt x="87922" y="1083284"/>
                  </a:lnTo>
                  <a:lnTo>
                    <a:pt x="79908" y="1036637"/>
                  </a:lnTo>
                  <a:lnTo>
                    <a:pt x="72377" y="989736"/>
                  </a:lnTo>
                  <a:lnTo>
                    <a:pt x="65328" y="942657"/>
                  </a:lnTo>
                  <a:lnTo>
                    <a:pt x="58762" y="895477"/>
                  </a:lnTo>
                  <a:lnTo>
                    <a:pt x="52692" y="848271"/>
                  </a:lnTo>
                  <a:lnTo>
                    <a:pt x="47142" y="801116"/>
                  </a:lnTo>
                  <a:lnTo>
                    <a:pt x="196126" y="784085"/>
                  </a:lnTo>
                  <a:lnTo>
                    <a:pt x="191706" y="743153"/>
                  </a:lnTo>
                  <a:lnTo>
                    <a:pt x="187667" y="702056"/>
                  </a:lnTo>
                  <a:lnTo>
                    <a:pt x="184010" y="660831"/>
                  </a:lnTo>
                  <a:lnTo>
                    <a:pt x="181648" y="630834"/>
                  </a:lnTo>
                  <a:lnTo>
                    <a:pt x="180746" y="619544"/>
                  </a:lnTo>
                  <a:lnTo>
                    <a:pt x="31318" y="630834"/>
                  </a:lnTo>
                  <a:lnTo>
                    <a:pt x="28067" y="583628"/>
                  </a:lnTo>
                  <a:lnTo>
                    <a:pt x="25298" y="536244"/>
                  </a:lnTo>
                  <a:lnTo>
                    <a:pt x="23025" y="488721"/>
                  </a:lnTo>
                  <a:lnTo>
                    <a:pt x="21221" y="441147"/>
                  </a:lnTo>
                  <a:lnTo>
                    <a:pt x="19964" y="395109"/>
                  </a:lnTo>
                  <a:lnTo>
                    <a:pt x="19126" y="346125"/>
                  </a:lnTo>
                  <a:lnTo>
                    <a:pt x="168910" y="344347"/>
                  </a:lnTo>
                  <a:lnTo>
                    <a:pt x="168783" y="331279"/>
                  </a:lnTo>
                  <a:lnTo>
                    <a:pt x="168706" y="264388"/>
                  </a:lnTo>
                  <a:lnTo>
                    <a:pt x="168986" y="235902"/>
                  </a:lnTo>
                  <a:lnTo>
                    <a:pt x="169443" y="207454"/>
                  </a:lnTo>
                  <a:lnTo>
                    <a:pt x="170091" y="179044"/>
                  </a:lnTo>
                  <a:lnTo>
                    <a:pt x="20307" y="175171"/>
                  </a:lnTo>
                  <a:lnTo>
                    <a:pt x="21640" y="131457"/>
                  </a:lnTo>
                  <a:lnTo>
                    <a:pt x="23406" y="87668"/>
                  </a:lnTo>
                  <a:lnTo>
                    <a:pt x="25577" y="43827"/>
                  </a:lnTo>
                  <a:lnTo>
                    <a:pt x="28181" y="0"/>
                  </a:lnTo>
                  <a:lnTo>
                    <a:pt x="0" y="0"/>
                  </a:lnTo>
                  <a:lnTo>
                    <a:pt x="0" y="3645649"/>
                  </a:lnTo>
                  <a:lnTo>
                    <a:pt x="734441" y="3645649"/>
                  </a:lnTo>
                  <a:lnTo>
                    <a:pt x="742010" y="3645649"/>
                  </a:lnTo>
                  <a:lnTo>
                    <a:pt x="1109218" y="3645649"/>
                  </a:lnTo>
                  <a:lnTo>
                    <a:pt x="1109218" y="3132671"/>
                  </a:lnTo>
                  <a:lnTo>
                    <a:pt x="1109218" y="3065145"/>
                  </a:lnTo>
                  <a:close/>
                </a:path>
                <a:path w="8877935" h="3646170">
                  <a:moveTo>
                    <a:pt x="1109218" y="2038553"/>
                  </a:moveTo>
                  <a:lnTo>
                    <a:pt x="1086967" y="1994966"/>
                  </a:lnTo>
                  <a:lnTo>
                    <a:pt x="1065250" y="1951062"/>
                  </a:lnTo>
                  <a:lnTo>
                    <a:pt x="1044079" y="1906828"/>
                  </a:lnTo>
                  <a:lnTo>
                    <a:pt x="1023480" y="1862289"/>
                  </a:lnTo>
                  <a:lnTo>
                    <a:pt x="1003427" y="1817446"/>
                  </a:lnTo>
                  <a:lnTo>
                    <a:pt x="983932" y="1772297"/>
                  </a:lnTo>
                  <a:lnTo>
                    <a:pt x="965009" y="1726857"/>
                  </a:lnTo>
                  <a:lnTo>
                    <a:pt x="946658" y="1681111"/>
                  </a:lnTo>
                  <a:lnTo>
                    <a:pt x="928878" y="1635074"/>
                  </a:lnTo>
                  <a:lnTo>
                    <a:pt x="911682" y="1588757"/>
                  </a:lnTo>
                  <a:lnTo>
                    <a:pt x="895070" y="1542148"/>
                  </a:lnTo>
                  <a:lnTo>
                    <a:pt x="879055" y="1495272"/>
                  </a:lnTo>
                  <a:lnTo>
                    <a:pt x="863625" y="1448117"/>
                  </a:lnTo>
                  <a:lnTo>
                    <a:pt x="848791" y="1400695"/>
                  </a:lnTo>
                  <a:lnTo>
                    <a:pt x="834567" y="1353019"/>
                  </a:lnTo>
                  <a:lnTo>
                    <a:pt x="820953" y="1305077"/>
                  </a:lnTo>
                  <a:lnTo>
                    <a:pt x="807948" y="1256880"/>
                  </a:lnTo>
                  <a:lnTo>
                    <a:pt x="795566" y="1208430"/>
                  </a:lnTo>
                  <a:lnTo>
                    <a:pt x="783793" y="1159738"/>
                  </a:lnTo>
                  <a:lnTo>
                    <a:pt x="772655" y="1110805"/>
                  </a:lnTo>
                  <a:lnTo>
                    <a:pt x="762139" y="1061631"/>
                  </a:lnTo>
                  <a:lnTo>
                    <a:pt x="752271" y="1012228"/>
                  </a:lnTo>
                  <a:lnTo>
                    <a:pt x="743026" y="962596"/>
                  </a:lnTo>
                  <a:lnTo>
                    <a:pt x="733399" y="906513"/>
                  </a:lnTo>
                  <a:lnTo>
                    <a:pt x="725462" y="855929"/>
                  </a:lnTo>
                  <a:lnTo>
                    <a:pt x="718185" y="805129"/>
                  </a:lnTo>
                  <a:lnTo>
                    <a:pt x="712876" y="764019"/>
                  </a:lnTo>
                  <a:lnTo>
                    <a:pt x="711593" y="754113"/>
                  </a:lnTo>
                  <a:lnTo>
                    <a:pt x="705573" y="702056"/>
                  </a:lnTo>
                  <a:lnTo>
                    <a:pt x="700417" y="651459"/>
                  </a:lnTo>
                  <a:lnTo>
                    <a:pt x="695845" y="599833"/>
                  </a:lnTo>
                  <a:lnTo>
                    <a:pt x="691972" y="548017"/>
                  </a:lnTo>
                  <a:lnTo>
                    <a:pt x="688797" y="496011"/>
                  </a:lnTo>
                  <a:lnTo>
                    <a:pt x="686308" y="443826"/>
                  </a:lnTo>
                  <a:lnTo>
                    <a:pt x="684530" y="391452"/>
                  </a:lnTo>
                  <a:lnTo>
                    <a:pt x="683526" y="342265"/>
                  </a:lnTo>
                  <a:lnTo>
                    <a:pt x="683107" y="286194"/>
                  </a:lnTo>
                  <a:lnTo>
                    <a:pt x="683399" y="238150"/>
                  </a:lnTo>
                  <a:lnTo>
                    <a:pt x="684288" y="190220"/>
                  </a:lnTo>
                  <a:lnTo>
                    <a:pt x="684491" y="183705"/>
                  </a:lnTo>
                  <a:lnTo>
                    <a:pt x="347040" y="183705"/>
                  </a:lnTo>
                  <a:lnTo>
                    <a:pt x="197231" y="183705"/>
                  </a:lnTo>
                  <a:lnTo>
                    <a:pt x="196672" y="207987"/>
                  </a:lnTo>
                  <a:lnTo>
                    <a:pt x="196202" y="238150"/>
                  </a:lnTo>
                  <a:lnTo>
                    <a:pt x="195948" y="264388"/>
                  </a:lnTo>
                  <a:lnTo>
                    <a:pt x="196011" y="331279"/>
                  </a:lnTo>
                  <a:lnTo>
                    <a:pt x="196151" y="344043"/>
                  </a:lnTo>
                  <a:lnTo>
                    <a:pt x="345948" y="342265"/>
                  </a:lnTo>
                  <a:lnTo>
                    <a:pt x="346887" y="395109"/>
                  </a:lnTo>
                  <a:lnTo>
                    <a:pt x="348488" y="448030"/>
                  </a:lnTo>
                  <a:lnTo>
                    <a:pt x="350748" y="500951"/>
                  </a:lnTo>
                  <a:lnTo>
                    <a:pt x="353656" y="553720"/>
                  </a:lnTo>
                  <a:lnTo>
                    <a:pt x="357225" y="606247"/>
                  </a:lnTo>
                  <a:lnTo>
                    <a:pt x="207911" y="617512"/>
                  </a:lnTo>
                  <a:lnTo>
                    <a:pt x="211150" y="658520"/>
                  </a:lnTo>
                  <a:lnTo>
                    <a:pt x="214782" y="699477"/>
                  </a:lnTo>
                  <a:lnTo>
                    <a:pt x="218795" y="740321"/>
                  </a:lnTo>
                  <a:lnTo>
                    <a:pt x="223177" y="781011"/>
                  </a:lnTo>
                  <a:lnTo>
                    <a:pt x="371906" y="764019"/>
                  </a:lnTo>
                  <a:lnTo>
                    <a:pt x="378129" y="816444"/>
                  </a:lnTo>
                  <a:lnTo>
                    <a:pt x="385025" y="868895"/>
                  </a:lnTo>
                  <a:lnTo>
                    <a:pt x="392595" y="921283"/>
                  </a:lnTo>
                  <a:lnTo>
                    <a:pt x="400799" y="973467"/>
                  </a:lnTo>
                  <a:lnTo>
                    <a:pt x="409638" y="1025347"/>
                  </a:lnTo>
                  <a:lnTo>
                    <a:pt x="262470" y="1051877"/>
                  </a:lnTo>
                  <a:lnTo>
                    <a:pt x="269875" y="1092428"/>
                  </a:lnTo>
                  <a:lnTo>
                    <a:pt x="277660" y="1132865"/>
                  </a:lnTo>
                  <a:lnTo>
                    <a:pt x="285826" y="1173162"/>
                  </a:lnTo>
                  <a:lnTo>
                    <a:pt x="294347" y="1213307"/>
                  </a:lnTo>
                  <a:lnTo>
                    <a:pt x="440309" y="1181125"/>
                  </a:lnTo>
                  <a:lnTo>
                    <a:pt x="451802" y="1232535"/>
                  </a:lnTo>
                  <a:lnTo>
                    <a:pt x="463981" y="1283957"/>
                  </a:lnTo>
                  <a:lnTo>
                    <a:pt x="476821" y="1335278"/>
                  </a:lnTo>
                  <a:lnTo>
                    <a:pt x="490308" y="1386395"/>
                  </a:lnTo>
                  <a:lnTo>
                    <a:pt x="504405" y="1437208"/>
                  </a:lnTo>
                  <a:lnTo>
                    <a:pt x="361022" y="1478686"/>
                  </a:lnTo>
                  <a:lnTo>
                    <a:pt x="372516" y="1518208"/>
                  </a:lnTo>
                  <a:lnTo>
                    <a:pt x="384365" y="1557578"/>
                  </a:lnTo>
                  <a:lnTo>
                    <a:pt x="396582" y="1596809"/>
                  </a:lnTo>
                  <a:lnTo>
                    <a:pt x="409168" y="1635874"/>
                  </a:lnTo>
                  <a:lnTo>
                    <a:pt x="550684" y="1588871"/>
                  </a:lnTo>
                  <a:lnTo>
                    <a:pt x="567359" y="1638858"/>
                  </a:lnTo>
                  <a:lnTo>
                    <a:pt x="584720" y="1688757"/>
                  </a:lnTo>
                  <a:lnTo>
                    <a:pt x="602729" y="1738477"/>
                  </a:lnTo>
                  <a:lnTo>
                    <a:pt x="621334" y="1787880"/>
                  </a:lnTo>
                  <a:lnTo>
                    <a:pt x="640499" y="1836864"/>
                  </a:lnTo>
                  <a:lnTo>
                    <a:pt x="502500" y="1892858"/>
                  </a:lnTo>
                  <a:lnTo>
                    <a:pt x="517944" y="1930958"/>
                  </a:lnTo>
                  <a:lnTo>
                    <a:pt x="533717" y="1968855"/>
                  </a:lnTo>
                  <a:lnTo>
                    <a:pt x="549859" y="2006574"/>
                  </a:lnTo>
                  <a:lnTo>
                    <a:pt x="566356" y="2044115"/>
                  </a:lnTo>
                  <a:lnTo>
                    <a:pt x="702005" y="1982876"/>
                  </a:lnTo>
                  <a:lnTo>
                    <a:pt x="711784" y="2004758"/>
                  </a:lnTo>
                  <a:lnTo>
                    <a:pt x="721715" y="2026615"/>
                  </a:lnTo>
                  <a:lnTo>
                    <a:pt x="731799" y="2048446"/>
                  </a:lnTo>
                  <a:lnTo>
                    <a:pt x="734441" y="2054085"/>
                  </a:lnTo>
                  <a:lnTo>
                    <a:pt x="735672" y="2056739"/>
                  </a:lnTo>
                  <a:lnTo>
                    <a:pt x="742010" y="2070239"/>
                  </a:lnTo>
                  <a:lnTo>
                    <a:pt x="742010" y="2070112"/>
                  </a:lnTo>
                  <a:lnTo>
                    <a:pt x="754291" y="2096058"/>
                  </a:lnTo>
                  <a:lnTo>
                    <a:pt x="774623" y="2137778"/>
                  </a:lnTo>
                  <a:lnTo>
                    <a:pt x="795388" y="2179231"/>
                  </a:lnTo>
                  <a:lnTo>
                    <a:pt x="816571" y="2220315"/>
                  </a:lnTo>
                  <a:lnTo>
                    <a:pt x="742010" y="2259977"/>
                  </a:lnTo>
                  <a:lnTo>
                    <a:pt x="740854" y="2260587"/>
                  </a:lnTo>
                  <a:lnTo>
                    <a:pt x="734441" y="2264003"/>
                  </a:lnTo>
                  <a:lnTo>
                    <a:pt x="685317" y="2290114"/>
                  </a:lnTo>
                  <a:lnTo>
                    <a:pt x="699236" y="2316505"/>
                  </a:lnTo>
                  <a:lnTo>
                    <a:pt x="713320" y="2342743"/>
                  </a:lnTo>
                  <a:lnTo>
                    <a:pt x="727570" y="2368854"/>
                  </a:lnTo>
                  <a:lnTo>
                    <a:pt x="734441" y="2381237"/>
                  </a:lnTo>
                  <a:lnTo>
                    <a:pt x="756627" y="2420810"/>
                  </a:lnTo>
                  <a:lnTo>
                    <a:pt x="764133" y="2433942"/>
                  </a:lnTo>
                  <a:lnTo>
                    <a:pt x="892543" y="2359202"/>
                  </a:lnTo>
                  <a:lnTo>
                    <a:pt x="918972" y="2404707"/>
                  </a:lnTo>
                  <a:lnTo>
                    <a:pt x="946048" y="2450007"/>
                  </a:lnTo>
                  <a:lnTo>
                    <a:pt x="973734" y="2495004"/>
                  </a:lnTo>
                  <a:lnTo>
                    <a:pt x="1001941" y="2539593"/>
                  </a:lnTo>
                  <a:lnTo>
                    <a:pt x="1030605" y="2583688"/>
                  </a:lnTo>
                  <a:lnTo>
                    <a:pt x="907326" y="2666390"/>
                  </a:lnTo>
                  <a:lnTo>
                    <a:pt x="930071" y="2700490"/>
                  </a:lnTo>
                  <a:lnTo>
                    <a:pt x="953147" y="2734348"/>
                  </a:lnTo>
                  <a:lnTo>
                    <a:pt x="976515" y="2767965"/>
                  </a:lnTo>
                  <a:lnTo>
                    <a:pt x="1000201" y="2801353"/>
                  </a:lnTo>
                  <a:lnTo>
                    <a:pt x="1109218" y="2721978"/>
                  </a:lnTo>
                  <a:lnTo>
                    <a:pt x="1109218" y="2359202"/>
                  </a:lnTo>
                  <a:lnTo>
                    <a:pt x="1109218" y="2038553"/>
                  </a:lnTo>
                  <a:close/>
                </a:path>
                <a:path w="8877935" h="3646170">
                  <a:moveTo>
                    <a:pt x="8705240" y="216484"/>
                  </a:moveTo>
                  <a:lnTo>
                    <a:pt x="8704339" y="175323"/>
                  </a:lnTo>
                  <a:lnTo>
                    <a:pt x="8703043" y="134226"/>
                  </a:lnTo>
                  <a:lnTo>
                    <a:pt x="8701380" y="93218"/>
                  </a:lnTo>
                  <a:lnTo>
                    <a:pt x="8699322" y="52298"/>
                  </a:lnTo>
                  <a:lnTo>
                    <a:pt x="8506447" y="63080"/>
                  </a:lnTo>
                  <a:lnTo>
                    <a:pt x="8506447" y="220091"/>
                  </a:lnTo>
                  <a:lnTo>
                    <a:pt x="8705240" y="216484"/>
                  </a:lnTo>
                  <a:close/>
                </a:path>
                <a:path w="8877935" h="3646170">
                  <a:moveTo>
                    <a:pt x="8877427" y="42405"/>
                  </a:moveTo>
                  <a:lnTo>
                    <a:pt x="8726551" y="50825"/>
                  </a:lnTo>
                  <a:lnTo>
                    <a:pt x="8728596" y="91973"/>
                  </a:lnTo>
                  <a:lnTo>
                    <a:pt x="8730272" y="133223"/>
                  </a:lnTo>
                  <a:lnTo>
                    <a:pt x="8731580" y="174574"/>
                  </a:lnTo>
                  <a:lnTo>
                    <a:pt x="8732520" y="216014"/>
                  </a:lnTo>
                  <a:lnTo>
                    <a:pt x="8877427" y="213385"/>
                  </a:lnTo>
                  <a:lnTo>
                    <a:pt x="8877427" y="42405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79547" y="6864403"/>
              <a:ext cx="374752" cy="155453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79547" y="8771471"/>
              <a:ext cx="374752" cy="68578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12926" y="6661511"/>
              <a:ext cx="7776209" cy="2795905"/>
            </a:xfrm>
            <a:custGeom>
              <a:avLst/>
              <a:gdLst/>
              <a:ahLst/>
              <a:cxnLst/>
              <a:rect l="l" t="t" r="r" b="b"/>
              <a:pathLst>
                <a:path w="7776209" h="2795904">
                  <a:moveTo>
                    <a:pt x="378587" y="2551049"/>
                  </a:moveTo>
                  <a:lnTo>
                    <a:pt x="358140" y="2531046"/>
                  </a:lnTo>
                  <a:lnTo>
                    <a:pt x="337807" y="2510891"/>
                  </a:lnTo>
                  <a:lnTo>
                    <a:pt x="231013" y="2619692"/>
                  </a:lnTo>
                  <a:lnTo>
                    <a:pt x="197777" y="2586151"/>
                  </a:lnTo>
                  <a:lnTo>
                    <a:pt x="164820" y="2552166"/>
                  </a:lnTo>
                  <a:lnTo>
                    <a:pt x="132168" y="2517775"/>
                  </a:lnTo>
                  <a:lnTo>
                    <a:pt x="99885" y="2483053"/>
                  </a:lnTo>
                  <a:lnTo>
                    <a:pt x="67995" y="2448039"/>
                  </a:lnTo>
                  <a:lnTo>
                    <a:pt x="36563" y="2412784"/>
                  </a:lnTo>
                  <a:lnTo>
                    <a:pt x="149961" y="2311044"/>
                  </a:lnTo>
                  <a:lnTo>
                    <a:pt x="122910" y="2280069"/>
                  </a:lnTo>
                  <a:lnTo>
                    <a:pt x="96100" y="2248789"/>
                  </a:lnTo>
                  <a:lnTo>
                    <a:pt x="69570" y="2217255"/>
                  </a:lnTo>
                  <a:lnTo>
                    <a:pt x="43383" y="2185517"/>
                  </a:lnTo>
                  <a:lnTo>
                    <a:pt x="0" y="2221547"/>
                  </a:lnTo>
                  <a:lnTo>
                    <a:pt x="0" y="2795752"/>
                  </a:lnTo>
                  <a:lnTo>
                    <a:pt x="378587" y="2795752"/>
                  </a:lnTo>
                  <a:lnTo>
                    <a:pt x="378587" y="2760472"/>
                  </a:lnTo>
                  <a:lnTo>
                    <a:pt x="353758" y="2737662"/>
                  </a:lnTo>
                  <a:lnTo>
                    <a:pt x="378587" y="2710383"/>
                  </a:lnTo>
                  <a:lnTo>
                    <a:pt x="378587" y="2619692"/>
                  </a:lnTo>
                  <a:lnTo>
                    <a:pt x="378587" y="2551049"/>
                  </a:lnTo>
                  <a:close/>
                </a:path>
                <a:path w="7776209" h="2795904">
                  <a:moveTo>
                    <a:pt x="378587" y="2469375"/>
                  </a:moveTo>
                  <a:lnTo>
                    <a:pt x="356971" y="2491397"/>
                  </a:lnTo>
                  <a:lnTo>
                    <a:pt x="378587" y="2512834"/>
                  </a:lnTo>
                  <a:lnTo>
                    <a:pt x="378587" y="2469375"/>
                  </a:lnTo>
                  <a:close/>
                </a:path>
                <a:path w="7776209" h="2795904">
                  <a:moveTo>
                    <a:pt x="378587" y="1768551"/>
                  </a:moveTo>
                  <a:lnTo>
                    <a:pt x="348056" y="1728647"/>
                  </a:lnTo>
                  <a:lnTo>
                    <a:pt x="318046" y="1688338"/>
                  </a:lnTo>
                  <a:lnTo>
                    <a:pt x="288556" y="1647609"/>
                  </a:lnTo>
                  <a:lnTo>
                    <a:pt x="259600" y="1606473"/>
                  </a:lnTo>
                  <a:lnTo>
                    <a:pt x="231165" y="1564932"/>
                  </a:lnTo>
                  <a:lnTo>
                    <a:pt x="203276" y="1522996"/>
                  </a:lnTo>
                  <a:lnTo>
                    <a:pt x="175920" y="1480680"/>
                  </a:lnTo>
                  <a:lnTo>
                    <a:pt x="149110" y="1437982"/>
                  </a:lnTo>
                  <a:lnTo>
                    <a:pt x="122847" y="1394891"/>
                  </a:lnTo>
                  <a:lnTo>
                    <a:pt x="97142" y="1351432"/>
                  </a:lnTo>
                  <a:lnTo>
                    <a:pt x="72009" y="1307604"/>
                  </a:lnTo>
                  <a:lnTo>
                    <a:pt x="47434" y="1263421"/>
                  </a:lnTo>
                  <a:lnTo>
                    <a:pt x="23418" y="1218869"/>
                  </a:lnTo>
                  <a:lnTo>
                    <a:pt x="0" y="1173962"/>
                  </a:lnTo>
                  <a:lnTo>
                    <a:pt x="0" y="1877580"/>
                  </a:lnTo>
                  <a:lnTo>
                    <a:pt x="18542" y="1864080"/>
                  </a:lnTo>
                  <a:lnTo>
                    <a:pt x="49403" y="1906600"/>
                  </a:lnTo>
                  <a:lnTo>
                    <a:pt x="80911" y="1948865"/>
                  </a:lnTo>
                  <a:lnTo>
                    <a:pt x="112979" y="1990801"/>
                  </a:lnTo>
                  <a:lnTo>
                    <a:pt x="145554" y="2032304"/>
                  </a:lnTo>
                  <a:lnTo>
                    <a:pt x="178562" y="2073275"/>
                  </a:lnTo>
                  <a:lnTo>
                    <a:pt x="64401" y="2168093"/>
                  </a:lnTo>
                  <a:lnTo>
                    <a:pt x="90449" y="2199652"/>
                  </a:lnTo>
                  <a:lnTo>
                    <a:pt x="116776" y="2230958"/>
                  </a:lnTo>
                  <a:lnTo>
                    <a:pt x="143383" y="2262009"/>
                  </a:lnTo>
                  <a:lnTo>
                    <a:pt x="170294" y="2292820"/>
                  </a:lnTo>
                  <a:lnTo>
                    <a:pt x="280771" y="2193709"/>
                  </a:lnTo>
                  <a:lnTo>
                    <a:pt x="304800" y="2220722"/>
                  </a:lnTo>
                  <a:lnTo>
                    <a:pt x="329133" y="2247582"/>
                  </a:lnTo>
                  <a:lnTo>
                    <a:pt x="353733" y="2274278"/>
                  </a:lnTo>
                  <a:lnTo>
                    <a:pt x="378587" y="2300782"/>
                  </a:lnTo>
                  <a:lnTo>
                    <a:pt x="378587" y="2193709"/>
                  </a:lnTo>
                  <a:lnTo>
                    <a:pt x="378587" y="1864080"/>
                  </a:lnTo>
                  <a:lnTo>
                    <a:pt x="378587" y="1768551"/>
                  </a:lnTo>
                  <a:close/>
                </a:path>
                <a:path w="7776209" h="2795904">
                  <a:moveTo>
                    <a:pt x="6674205" y="2562529"/>
                  </a:moveTo>
                  <a:lnTo>
                    <a:pt x="6636880" y="2602484"/>
                  </a:lnTo>
                  <a:lnTo>
                    <a:pt x="6599060" y="2642019"/>
                  </a:lnTo>
                  <a:lnTo>
                    <a:pt x="6560744" y="2681122"/>
                  </a:lnTo>
                  <a:lnTo>
                    <a:pt x="6521945" y="2719794"/>
                  </a:lnTo>
                  <a:lnTo>
                    <a:pt x="6482677" y="2758008"/>
                  </a:lnTo>
                  <a:lnTo>
                    <a:pt x="6442951" y="2795752"/>
                  </a:lnTo>
                  <a:lnTo>
                    <a:pt x="6674205" y="2795752"/>
                  </a:lnTo>
                  <a:lnTo>
                    <a:pt x="6674205" y="2562529"/>
                  </a:lnTo>
                  <a:close/>
                </a:path>
                <a:path w="7776209" h="2795904">
                  <a:moveTo>
                    <a:pt x="6674205" y="2320633"/>
                  </a:moveTo>
                  <a:lnTo>
                    <a:pt x="6597663" y="2254364"/>
                  </a:lnTo>
                  <a:lnTo>
                    <a:pt x="6570853" y="2285542"/>
                  </a:lnTo>
                  <a:lnTo>
                    <a:pt x="6543700" y="2316505"/>
                  </a:lnTo>
                  <a:lnTo>
                    <a:pt x="6516256" y="2347214"/>
                  </a:lnTo>
                  <a:lnTo>
                    <a:pt x="6488557" y="2377605"/>
                  </a:lnTo>
                  <a:lnTo>
                    <a:pt x="6674205" y="2551239"/>
                  </a:lnTo>
                  <a:lnTo>
                    <a:pt x="6674205" y="2320633"/>
                  </a:lnTo>
                  <a:close/>
                </a:path>
                <a:path w="7776209" h="2795904">
                  <a:moveTo>
                    <a:pt x="6674205" y="1223505"/>
                  </a:moveTo>
                  <a:lnTo>
                    <a:pt x="6650609" y="1267155"/>
                  </a:lnTo>
                  <a:lnTo>
                    <a:pt x="6626453" y="1310474"/>
                  </a:lnTo>
                  <a:lnTo>
                    <a:pt x="6601765" y="1353439"/>
                  </a:lnTo>
                  <a:lnTo>
                    <a:pt x="6576530" y="1396047"/>
                  </a:lnTo>
                  <a:lnTo>
                    <a:pt x="6550761" y="1438300"/>
                  </a:lnTo>
                  <a:lnTo>
                    <a:pt x="6524460" y="1480185"/>
                  </a:lnTo>
                  <a:lnTo>
                    <a:pt x="6497637" y="1521701"/>
                  </a:lnTo>
                  <a:lnTo>
                    <a:pt x="6470294" y="1562849"/>
                  </a:lnTo>
                  <a:lnTo>
                    <a:pt x="6442443" y="1603603"/>
                  </a:lnTo>
                  <a:lnTo>
                    <a:pt x="6414084" y="1643989"/>
                  </a:lnTo>
                  <a:lnTo>
                    <a:pt x="6385217" y="1683969"/>
                  </a:lnTo>
                  <a:lnTo>
                    <a:pt x="6355842" y="1723567"/>
                  </a:lnTo>
                  <a:lnTo>
                    <a:pt x="6325984" y="1762760"/>
                  </a:lnTo>
                  <a:lnTo>
                    <a:pt x="6295631" y="1801545"/>
                  </a:lnTo>
                  <a:lnTo>
                    <a:pt x="6295631" y="2197112"/>
                  </a:lnTo>
                  <a:lnTo>
                    <a:pt x="6468605" y="2358961"/>
                  </a:lnTo>
                  <a:lnTo>
                    <a:pt x="6496151" y="2328722"/>
                  </a:lnTo>
                  <a:lnTo>
                    <a:pt x="6523393" y="2298242"/>
                  </a:lnTo>
                  <a:lnTo>
                    <a:pt x="6550355" y="2267496"/>
                  </a:lnTo>
                  <a:lnTo>
                    <a:pt x="6577038" y="2236470"/>
                  </a:lnTo>
                  <a:lnTo>
                    <a:pt x="6382220" y="2067737"/>
                  </a:lnTo>
                  <a:lnTo>
                    <a:pt x="6413424" y="2030653"/>
                  </a:lnTo>
                  <a:lnTo>
                    <a:pt x="6444196" y="1993163"/>
                  </a:lnTo>
                  <a:lnTo>
                    <a:pt x="6474549" y="1955279"/>
                  </a:lnTo>
                  <a:lnTo>
                    <a:pt x="6504457" y="1917001"/>
                  </a:lnTo>
                  <a:lnTo>
                    <a:pt x="6533934" y="1878342"/>
                  </a:lnTo>
                  <a:lnTo>
                    <a:pt x="6562941" y="1839341"/>
                  </a:lnTo>
                  <a:lnTo>
                    <a:pt x="6591478" y="1799983"/>
                  </a:lnTo>
                  <a:lnTo>
                    <a:pt x="6619545" y="1760296"/>
                  </a:lnTo>
                  <a:lnTo>
                    <a:pt x="6647129" y="1720291"/>
                  </a:lnTo>
                  <a:lnTo>
                    <a:pt x="6674205" y="1679981"/>
                  </a:lnTo>
                  <a:lnTo>
                    <a:pt x="6674205" y="1223505"/>
                  </a:lnTo>
                  <a:close/>
                </a:path>
                <a:path w="7776209" h="2795904">
                  <a:moveTo>
                    <a:pt x="7565745" y="21907"/>
                  </a:moveTo>
                  <a:lnTo>
                    <a:pt x="7404811" y="0"/>
                  </a:lnTo>
                  <a:lnTo>
                    <a:pt x="7404811" y="160362"/>
                  </a:lnTo>
                  <a:lnTo>
                    <a:pt x="7540777" y="184200"/>
                  </a:lnTo>
                  <a:lnTo>
                    <a:pt x="7547584" y="143802"/>
                  </a:lnTo>
                  <a:lnTo>
                    <a:pt x="7554011" y="103301"/>
                  </a:lnTo>
                  <a:lnTo>
                    <a:pt x="7560069" y="62674"/>
                  </a:lnTo>
                  <a:lnTo>
                    <a:pt x="7565745" y="21907"/>
                  </a:lnTo>
                  <a:close/>
                </a:path>
                <a:path w="7776209" h="2795904">
                  <a:moveTo>
                    <a:pt x="7775791" y="468985"/>
                  </a:moveTo>
                  <a:lnTo>
                    <a:pt x="7764158" y="518947"/>
                  </a:lnTo>
                  <a:lnTo>
                    <a:pt x="7751966" y="568782"/>
                  </a:lnTo>
                  <a:lnTo>
                    <a:pt x="7739215" y="618477"/>
                  </a:lnTo>
                  <a:lnTo>
                    <a:pt x="7725918" y="668020"/>
                  </a:lnTo>
                  <a:lnTo>
                    <a:pt x="7712088" y="717384"/>
                  </a:lnTo>
                  <a:lnTo>
                    <a:pt x="7697698" y="766559"/>
                  </a:lnTo>
                  <a:lnTo>
                    <a:pt x="7682789" y="815530"/>
                  </a:lnTo>
                  <a:lnTo>
                    <a:pt x="7667333" y="864285"/>
                  </a:lnTo>
                  <a:lnTo>
                    <a:pt x="7651343" y="912812"/>
                  </a:lnTo>
                  <a:lnTo>
                    <a:pt x="7405497" y="828840"/>
                  </a:lnTo>
                  <a:lnTo>
                    <a:pt x="7405230" y="829487"/>
                  </a:lnTo>
                  <a:lnTo>
                    <a:pt x="7404811" y="830783"/>
                  </a:lnTo>
                  <a:lnTo>
                    <a:pt x="7404811" y="1005078"/>
                  </a:lnTo>
                  <a:lnTo>
                    <a:pt x="7592555" y="1077404"/>
                  </a:lnTo>
                  <a:lnTo>
                    <a:pt x="7573924" y="1125753"/>
                  </a:lnTo>
                  <a:lnTo>
                    <a:pt x="7554722" y="1173937"/>
                  </a:lnTo>
                  <a:lnTo>
                    <a:pt x="7534948" y="1221943"/>
                  </a:lnTo>
                  <a:lnTo>
                    <a:pt x="7514615" y="1269758"/>
                  </a:lnTo>
                  <a:lnTo>
                    <a:pt x="7493724" y="1317371"/>
                  </a:lnTo>
                  <a:lnTo>
                    <a:pt x="7472299" y="1364767"/>
                  </a:lnTo>
                  <a:lnTo>
                    <a:pt x="7450328" y="1411922"/>
                  </a:lnTo>
                  <a:lnTo>
                    <a:pt x="7427836" y="1458823"/>
                  </a:lnTo>
                  <a:lnTo>
                    <a:pt x="7404811" y="1505470"/>
                  </a:lnTo>
                  <a:lnTo>
                    <a:pt x="7404811" y="2795752"/>
                  </a:lnTo>
                  <a:lnTo>
                    <a:pt x="7775791" y="2795752"/>
                  </a:lnTo>
                  <a:lnTo>
                    <a:pt x="7775791" y="912812"/>
                  </a:lnTo>
                  <a:lnTo>
                    <a:pt x="7775791" y="468985"/>
                  </a:lnTo>
                  <a:close/>
                </a:path>
                <a:path w="7776209" h="2795904">
                  <a:moveTo>
                    <a:pt x="7775791" y="50469"/>
                  </a:moveTo>
                  <a:lnTo>
                    <a:pt x="7592708" y="25565"/>
                  </a:lnTo>
                  <a:lnTo>
                    <a:pt x="7587018" y="66560"/>
                  </a:lnTo>
                  <a:lnTo>
                    <a:pt x="7580909" y="107492"/>
                  </a:lnTo>
                  <a:lnTo>
                    <a:pt x="7574432" y="148297"/>
                  </a:lnTo>
                  <a:lnTo>
                    <a:pt x="7567587" y="188925"/>
                  </a:lnTo>
                  <a:lnTo>
                    <a:pt x="7775791" y="225450"/>
                  </a:lnTo>
                  <a:lnTo>
                    <a:pt x="7775791" y="50469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83933" y="9415064"/>
              <a:ext cx="46747" cy="421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93274" y="9358233"/>
              <a:ext cx="69223" cy="9902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83933" y="8420267"/>
              <a:ext cx="378564" cy="95994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237528" y="8453480"/>
              <a:ext cx="379095" cy="1003935"/>
            </a:xfrm>
            <a:custGeom>
              <a:avLst/>
              <a:gdLst/>
              <a:ahLst/>
              <a:cxnLst/>
              <a:rect l="l" t="t" r="r" b="b"/>
              <a:pathLst>
                <a:path w="379095" h="1003934">
                  <a:moveTo>
                    <a:pt x="378574" y="0"/>
                  </a:moveTo>
                  <a:lnTo>
                    <a:pt x="346685" y="39922"/>
                  </a:lnTo>
                  <a:lnTo>
                    <a:pt x="314274" y="79404"/>
                  </a:lnTo>
                  <a:lnTo>
                    <a:pt x="281347" y="118439"/>
                  </a:lnTo>
                  <a:lnTo>
                    <a:pt x="247909" y="157022"/>
                  </a:lnTo>
                  <a:lnTo>
                    <a:pt x="213966" y="195146"/>
                  </a:lnTo>
                  <a:lnTo>
                    <a:pt x="179523" y="232806"/>
                  </a:lnTo>
                  <a:lnTo>
                    <a:pt x="144585" y="269995"/>
                  </a:lnTo>
                  <a:lnTo>
                    <a:pt x="109159" y="306708"/>
                  </a:lnTo>
                  <a:lnTo>
                    <a:pt x="73249" y="342938"/>
                  </a:lnTo>
                  <a:lnTo>
                    <a:pt x="36860" y="378681"/>
                  </a:lnTo>
                  <a:lnTo>
                    <a:pt x="0" y="413929"/>
                  </a:lnTo>
                  <a:lnTo>
                    <a:pt x="0" y="733291"/>
                  </a:lnTo>
                  <a:lnTo>
                    <a:pt x="37389" y="701069"/>
                  </a:lnTo>
                  <a:lnTo>
                    <a:pt x="74411" y="668367"/>
                  </a:lnTo>
                  <a:lnTo>
                    <a:pt x="111053" y="635197"/>
                  </a:lnTo>
                  <a:lnTo>
                    <a:pt x="147301" y="601571"/>
                  </a:lnTo>
                  <a:lnTo>
                    <a:pt x="183142" y="567500"/>
                  </a:lnTo>
                  <a:lnTo>
                    <a:pt x="218564" y="532997"/>
                  </a:lnTo>
                  <a:lnTo>
                    <a:pt x="253553" y="498073"/>
                  </a:lnTo>
                  <a:lnTo>
                    <a:pt x="288098" y="462741"/>
                  </a:lnTo>
                  <a:lnTo>
                    <a:pt x="322185" y="427012"/>
                  </a:lnTo>
                  <a:lnTo>
                    <a:pt x="355800" y="390899"/>
                  </a:lnTo>
                  <a:lnTo>
                    <a:pt x="378574" y="390899"/>
                  </a:lnTo>
                  <a:lnTo>
                    <a:pt x="378574" y="0"/>
                  </a:lnTo>
                  <a:close/>
                </a:path>
                <a:path w="379095" h="1003934">
                  <a:moveTo>
                    <a:pt x="378574" y="390899"/>
                  </a:moveTo>
                  <a:lnTo>
                    <a:pt x="355800" y="390899"/>
                  </a:lnTo>
                  <a:lnTo>
                    <a:pt x="378574" y="412228"/>
                  </a:lnTo>
                  <a:lnTo>
                    <a:pt x="378574" y="390899"/>
                  </a:lnTo>
                  <a:close/>
                </a:path>
                <a:path w="379095" h="1003934">
                  <a:moveTo>
                    <a:pt x="0" y="928065"/>
                  </a:moveTo>
                  <a:lnTo>
                    <a:pt x="0" y="1003775"/>
                  </a:lnTo>
                  <a:lnTo>
                    <a:pt x="59579" y="1003775"/>
                  </a:lnTo>
                  <a:lnTo>
                    <a:pt x="0" y="928065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54932" y="8835463"/>
              <a:ext cx="378569" cy="62179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866544" y="8860248"/>
              <a:ext cx="379095" cy="597535"/>
            </a:xfrm>
            <a:custGeom>
              <a:avLst/>
              <a:gdLst/>
              <a:ahLst/>
              <a:cxnLst/>
              <a:rect l="l" t="t" r="r" b="b"/>
              <a:pathLst>
                <a:path w="379095" h="597534">
                  <a:moveTo>
                    <a:pt x="378574" y="0"/>
                  </a:moveTo>
                  <a:lnTo>
                    <a:pt x="342609" y="33694"/>
                  </a:lnTo>
                  <a:lnTo>
                    <a:pt x="306212" y="66919"/>
                  </a:lnTo>
                  <a:lnTo>
                    <a:pt x="269386" y="99668"/>
                  </a:lnTo>
                  <a:lnTo>
                    <a:pt x="232138" y="131939"/>
                  </a:lnTo>
                  <a:lnTo>
                    <a:pt x="194470" y="163726"/>
                  </a:lnTo>
                  <a:lnTo>
                    <a:pt x="156388" y="195026"/>
                  </a:lnTo>
                  <a:lnTo>
                    <a:pt x="117895" y="225835"/>
                  </a:lnTo>
                  <a:lnTo>
                    <a:pt x="78996" y="256149"/>
                  </a:lnTo>
                  <a:lnTo>
                    <a:pt x="39697" y="285963"/>
                  </a:lnTo>
                  <a:lnTo>
                    <a:pt x="0" y="315273"/>
                  </a:lnTo>
                  <a:lnTo>
                    <a:pt x="0" y="597008"/>
                  </a:lnTo>
                  <a:lnTo>
                    <a:pt x="14659" y="597008"/>
                  </a:lnTo>
                  <a:lnTo>
                    <a:pt x="50526" y="572532"/>
                  </a:lnTo>
                  <a:lnTo>
                    <a:pt x="86109" y="547678"/>
                  </a:lnTo>
                  <a:lnTo>
                    <a:pt x="121398" y="522456"/>
                  </a:lnTo>
                  <a:lnTo>
                    <a:pt x="156382" y="496880"/>
                  </a:lnTo>
                  <a:lnTo>
                    <a:pt x="351800" y="496880"/>
                  </a:lnTo>
                  <a:lnTo>
                    <a:pt x="278106" y="403212"/>
                  </a:lnTo>
                  <a:lnTo>
                    <a:pt x="303442" y="382758"/>
                  </a:lnTo>
                  <a:lnTo>
                    <a:pt x="328635" y="362079"/>
                  </a:lnTo>
                  <a:lnTo>
                    <a:pt x="353681" y="341177"/>
                  </a:lnTo>
                  <a:lnTo>
                    <a:pt x="378574" y="320058"/>
                  </a:lnTo>
                  <a:lnTo>
                    <a:pt x="378574" y="0"/>
                  </a:lnTo>
                  <a:close/>
                </a:path>
                <a:path w="379095" h="597534">
                  <a:moveTo>
                    <a:pt x="351800" y="496880"/>
                  </a:moveTo>
                  <a:lnTo>
                    <a:pt x="156382" y="496880"/>
                  </a:lnTo>
                  <a:lnTo>
                    <a:pt x="229207" y="597008"/>
                  </a:lnTo>
                  <a:lnTo>
                    <a:pt x="378574" y="597008"/>
                  </a:lnTo>
                  <a:lnTo>
                    <a:pt x="378574" y="530910"/>
                  </a:lnTo>
                  <a:lnTo>
                    <a:pt x="351800" y="496880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25931" y="9106293"/>
              <a:ext cx="803027" cy="35096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416401" y="9169998"/>
              <a:ext cx="457834" cy="287655"/>
            </a:xfrm>
            <a:custGeom>
              <a:avLst/>
              <a:gdLst/>
              <a:ahLst/>
              <a:cxnLst/>
              <a:rect l="l" t="t" r="r" b="b"/>
              <a:pathLst>
                <a:path w="457834" h="287654">
                  <a:moveTo>
                    <a:pt x="457734" y="0"/>
                  </a:moveTo>
                  <a:lnTo>
                    <a:pt x="417950" y="28728"/>
                  </a:lnTo>
                  <a:lnTo>
                    <a:pt x="377788" y="56947"/>
                  </a:lnTo>
                  <a:lnTo>
                    <a:pt x="337252" y="84654"/>
                  </a:lnTo>
                  <a:lnTo>
                    <a:pt x="296347" y="111842"/>
                  </a:lnTo>
                  <a:lnTo>
                    <a:pt x="255076" y="138508"/>
                  </a:lnTo>
                  <a:lnTo>
                    <a:pt x="213444" y="164646"/>
                  </a:lnTo>
                  <a:lnTo>
                    <a:pt x="171454" y="190251"/>
                  </a:lnTo>
                  <a:lnTo>
                    <a:pt x="129111" y="215320"/>
                  </a:lnTo>
                  <a:lnTo>
                    <a:pt x="86418" y="239847"/>
                  </a:lnTo>
                  <a:lnTo>
                    <a:pt x="43379" y="263828"/>
                  </a:lnTo>
                  <a:lnTo>
                    <a:pt x="0" y="287258"/>
                  </a:lnTo>
                  <a:lnTo>
                    <a:pt x="457734" y="287258"/>
                  </a:lnTo>
                  <a:lnTo>
                    <a:pt x="457734" y="0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39840" y="2436417"/>
              <a:ext cx="2554916" cy="444129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13605" y="2926978"/>
              <a:ext cx="733736" cy="617077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87218" y="2917869"/>
              <a:ext cx="1098762" cy="653938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48616" y="3483559"/>
              <a:ext cx="372512" cy="522848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78441" y="3418063"/>
              <a:ext cx="368784" cy="585057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87371" y="3902813"/>
              <a:ext cx="368774" cy="438996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39687" y="3563399"/>
              <a:ext cx="1098762" cy="479308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28989" y="4497245"/>
              <a:ext cx="365931" cy="32010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930910" y="4496931"/>
              <a:ext cx="366062" cy="320160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839840" y="6870167"/>
              <a:ext cx="2554916" cy="25870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39687" y="8348955"/>
              <a:ext cx="687308" cy="37627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839687" y="8717708"/>
              <a:ext cx="359308" cy="31017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71193" y="9090241"/>
              <a:ext cx="276148" cy="17602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11423" y="1989206"/>
              <a:ext cx="749568" cy="35574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80602" y="1846540"/>
              <a:ext cx="165591" cy="5774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353421" y="1940464"/>
              <a:ext cx="177109" cy="8004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594161" y="1784825"/>
              <a:ext cx="163830" cy="29209"/>
            </a:xfrm>
            <a:custGeom>
              <a:avLst/>
              <a:gdLst/>
              <a:ahLst/>
              <a:cxnLst/>
              <a:rect l="l" t="t" r="r" b="b"/>
              <a:pathLst>
                <a:path w="163829" h="29210">
                  <a:moveTo>
                    <a:pt x="163131" y="28054"/>
                  </a:moveTo>
                  <a:lnTo>
                    <a:pt x="68033" y="28054"/>
                  </a:lnTo>
                  <a:lnTo>
                    <a:pt x="91846" y="28130"/>
                  </a:lnTo>
                  <a:lnTo>
                    <a:pt x="101346" y="28257"/>
                  </a:lnTo>
                  <a:lnTo>
                    <a:pt x="163106" y="29108"/>
                  </a:lnTo>
                  <a:lnTo>
                    <a:pt x="163131" y="28054"/>
                  </a:lnTo>
                  <a:close/>
                </a:path>
                <a:path w="163829" h="29210">
                  <a:moveTo>
                    <a:pt x="163423" y="1270"/>
                  </a:moveTo>
                  <a:lnTo>
                    <a:pt x="91998" y="1270"/>
                  </a:lnTo>
                  <a:lnTo>
                    <a:pt x="91998" y="0"/>
                  </a:lnTo>
                  <a:lnTo>
                    <a:pt x="58839" y="0"/>
                  </a:lnTo>
                  <a:lnTo>
                    <a:pt x="58839" y="1270"/>
                  </a:lnTo>
                  <a:lnTo>
                    <a:pt x="0" y="1270"/>
                  </a:lnTo>
                  <a:lnTo>
                    <a:pt x="0" y="27940"/>
                  </a:lnTo>
                  <a:lnTo>
                    <a:pt x="163423" y="27940"/>
                  </a:lnTo>
                  <a:lnTo>
                    <a:pt x="163423" y="127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36638" y="2309458"/>
              <a:ext cx="382349" cy="27067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14410" y="2541493"/>
              <a:ext cx="429793" cy="34004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93257" y="2873943"/>
              <a:ext cx="170722" cy="14062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455473" y="3191997"/>
              <a:ext cx="67301" cy="5293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394407" y="3237388"/>
              <a:ext cx="104033" cy="9638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29342" y="3531620"/>
              <a:ext cx="117101" cy="14994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45087" y="3897891"/>
              <a:ext cx="260985" cy="530860"/>
            </a:xfrm>
            <a:custGeom>
              <a:avLst/>
              <a:gdLst/>
              <a:ahLst/>
              <a:cxnLst/>
              <a:rect l="l" t="t" r="r" b="b"/>
              <a:pathLst>
                <a:path w="260984" h="530860">
                  <a:moveTo>
                    <a:pt x="236966" y="0"/>
                  </a:moveTo>
                  <a:lnTo>
                    <a:pt x="216170" y="35542"/>
                  </a:lnTo>
                  <a:lnTo>
                    <a:pt x="195692" y="71319"/>
                  </a:lnTo>
                  <a:lnTo>
                    <a:pt x="175545" y="107313"/>
                  </a:lnTo>
                  <a:lnTo>
                    <a:pt x="155738" y="143503"/>
                  </a:lnTo>
                  <a:lnTo>
                    <a:pt x="179643" y="156644"/>
                  </a:lnTo>
                  <a:lnTo>
                    <a:pt x="199325" y="120690"/>
                  </a:lnTo>
                  <a:lnTo>
                    <a:pt x="219344" y="84931"/>
                  </a:lnTo>
                  <a:lnTo>
                    <a:pt x="239692" y="49389"/>
                  </a:lnTo>
                  <a:lnTo>
                    <a:pt x="260363" y="14083"/>
                  </a:lnTo>
                  <a:lnTo>
                    <a:pt x="236966" y="0"/>
                  </a:lnTo>
                  <a:close/>
                </a:path>
                <a:path w="260984" h="530860">
                  <a:moveTo>
                    <a:pt x="32622" y="389255"/>
                  </a:moveTo>
                  <a:lnTo>
                    <a:pt x="24339" y="407297"/>
                  </a:lnTo>
                  <a:lnTo>
                    <a:pt x="16144" y="425379"/>
                  </a:lnTo>
                  <a:lnTo>
                    <a:pt x="8032" y="443500"/>
                  </a:lnTo>
                  <a:lnTo>
                    <a:pt x="0" y="461661"/>
                  </a:lnTo>
                  <a:lnTo>
                    <a:pt x="0" y="530559"/>
                  </a:lnTo>
                  <a:lnTo>
                    <a:pt x="13942" y="497905"/>
                  </a:lnTo>
                  <a:lnTo>
                    <a:pt x="28135" y="465417"/>
                  </a:lnTo>
                  <a:lnTo>
                    <a:pt x="42593" y="433067"/>
                  </a:lnTo>
                  <a:lnTo>
                    <a:pt x="57328" y="400825"/>
                  </a:lnTo>
                  <a:lnTo>
                    <a:pt x="32622" y="389255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126925" y="3613607"/>
              <a:ext cx="87693" cy="9680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513771" y="4269294"/>
              <a:ext cx="91724" cy="161827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80004" y="4342433"/>
              <a:ext cx="372745" cy="3524250"/>
            </a:xfrm>
            <a:custGeom>
              <a:avLst/>
              <a:gdLst/>
              <a:ahLst/>
              <a:cxnLst/>
              <a:rect l="l" t="t" r="r" b="b"/>
              <a:pathLst>
                <a:path w="372745" h="3524250">
                  <a:moveTo>
                    <a:pt x="372653" y="0"/>
                  </a:moveTo>
                  <a:lnTo>
                    <a:pt x="362140" y="23804"/>
                  </a:lnTo>
                  <a:lnTo>
                    <a:pt x="351770" y="47701"/>
                  </a:lnTo>
                  <a:lnTo>
                    <a:pt x="341539" y="71687"/>
                  </a:lnTo>
                  <a:lnTo>
                    <a:pt x="331445" y="95756"/>
                  </a:lnTo>
                  <a:lnTo>
                    <a:pt x="356559" y="106331"/>
                  </a:lnTo>
                  <a:lnTo>
                    <a:pt x="360553" y="96768"/>
                  </a:lnTo>
                  <a:lnTo>
                    <a:pt x="364567" y="87235"/>
                  </a:lnTo>
                  <a:lnTo>
                    <a:pt x="372653" y="68217"/>
                  </a:lnTo>
                  <a:lnTo>
                    <a:pt x="372653" y="0"/>
                  </a:lnTo>
                  <a:close/>
                </a:path>
                <a:path w="372745" h="3524250">
                  <a:moveTo>
                    <a:pt x="233914" y="352921"/>
                  </a:moveTo>
                  <a:lnTo>
                    <a:pt x="220721" y="391959"/>
                  </a:lnTo>
                  <a:lnTo>
                    <a:pt x="207896" y="431164"/>
                  </a:lnTo>
                  <a:lnTo>
                    <a:pt x="195436" y="470527"/>
                  </a:lnTo>
                  <a:lnTo>
                    <a:pt x="183339" y="510036"/>
                  </a:lnTo>
                  <a:lnTo>
                    <a:pt x="209391" y="517994"/>
                  </a:lnTo>
                  <a:lnTo>
                    <a:pt x="221422" y="478728"/>
                  </a:lnTo>
                  <a:lnTo>
                    <a:pt x="233806" y="439620"/>
                  </a:lnTo>
                  <a:lnTo>
                    <a:pt x="246549" y="400668"/>
                  </a:lnTo>
                  <a:lnTo>
                    <a:pt x="259661" y="361873"/>
                  </a:lnTo>
                  <a:lnTo>
                    <a:pt x="233914" y="352921"/>
                  </a:lnTo>
                  <a:close/>
                </a:path>
                <a:path w="372745" h="3524250">
                  <a:moveTo>
                    <a:pt x="112514" y="775944"/>
                  </a:moveTo>
                  <a:lnTo>
                    <a:pt x="103386" y="816074"/>
                  </a:lnTo>
                  <a:lnTo>
                    <a:pt x="94623" y="856400"/>
                  </a:lnTo>
                  <a:lnTo>
                    <a:pt x="86232" y="896864"/>
                  </a:lnTo>
                  <a:lnTo>
                    <a:pt x="78217" y="937406"/>
                  </a:lnTo>
                  <a:lnTo>
                    <a:pt x="104970" y="942641"/>
                  </a:lnTo>
                  <a:lnTo>
                    <a:pt x="112923" y="902343"/>
                  </a:lnTo>
                  <a:lnTo>
                    <a:pt x="121260" y="862133"/>
                  </a:lnTo>
                  <a:lnTo>
                    <a:pt x="129969" y="822061"/>
                  </a:lnTo>
                  <a:lnTo>
                    <a:pt x="139042" y="782175"/>
                  </a:lnTo>
                  <a:lnTo>
                    <a:pt x="112514" y="775944"/>
                  </a:lnTo>
                  <a:close/>
                </a:path>
                <a:path w="372745" h="3524250">
                  <a:moveTo>
                    <a:pt x="34820" y="1209177"/>
                  </a:moveTo>
                  <a:lnTo>
                    <a:pt x="29822" y="1250071"/>
                  </a:lnTo>
                  <a:lnTo>
                    <a:pt x="25199" y="1291073"/>
                  </a:lnTo>
                  <a:lnTo>
                    <a:pt x="20960" y="1332173"/>
                  </a:lnTo>
                  <a:lnTo>
                    <a:pt x="17114" y="1373361"/>
                  </a:lnTo>
                  <a:lnTo>
                    <a:pt x="44228" y="1375769"/>
                  </a:lnTo>
                  <a:lnTo>
                    <a:pt x="48070" y="1334848"/>
                  </a:lnTo>
                  <a:lnTo>
                    <a:pt x="52290" y="1294011"/>
                  </a:lnTo>
                  <a:lnTo>
                    <a:pt x="56882" y="1253282"/>
                  </a:lnTo>
                  <a:lnTo>
                    <a:pt x="61840" y="1212685"/>
                  </a:lnTo>
                  <a:lnTo>
                    <a:pt x="34820" y="1209177"/>
                  </a:lnTo>
                  <a:close/>
                </a:path>
                <a:path w="372745" h="3524250">
                  <a:moveTo>
                    <a:pt x="1387" y="1648222"/>
                  </a:moveTo>
                  <a:lnTo>
                    <a:pt x="723" y="1677168"/>
                  </a:lnTo>
                  <a:lnTo>
                    <a:pt x="268" y="1705425"/>
                  </a:lnTo>
                  <a:lnTo>
                    <a:pt x="0" y="1733566"/>
                  </a:lnTo>
                  <a:lnTo>
                    <a:pt x="74" y="1800453"/>
                  </a:lnTo>
                  <a:lnTo>
                    <a:pt x="198" y="1813525"/>
                  </a:lnTo>
                  <a:lnTo>
                    <a:pt x="27438" y="1813222"/>
                  </a:lnTo>
                  <a:lnTo>
                    <a:pt x="27310" y="1800681"/>
                  </a:lnTo>
                  <a:lnTo>
                    <a:pt x="27245" y="1733566"/>
                  </a:lnTo>
                  <a:lnTo>
                    <a:pt x="27517" y="1705078"/>
                  </a:lnTo>
                  <a:lnTo>
                    <a:pt x="27976" y="1676630"/>
                  </a:lnTo>
                  <a:lnTo>
                    <a:pt x="28606" y="1648955"/>
                  </a:lnTo>
                  <a:lnTo>
                    <a:pt x="1387" y="1648222"/>
                  </a:lnTo>
                  <a:close/>
                </a:path>
                <a:path w="372745" h="3524250">
                  <a:moveTo>
                    <a:pt x="39197" y="2086690"/>
                  </a:moveTo>
                  <a:lnTo>
                    <a:pt x="12041" y="2088716"/>
                  </a:lnTo>
                  <a:lnTo>
                    <a:pt x="15305" y="2130010"/>
                  </a:lnTo>
                  <a:lnTo>
                    <a:pt x="18961" y="2171226"/>
                  </a:lnTo>
                  <a:lnTo>
                    <a:pt x="23001" y="2212323"/>
                  </a:lnTo>
                  <a:lnTo>
                    <a:pt x="27417" y="2253261"/>
                  </a:lnTo>
                  <a:lnTo>
                    <a:pt x="54474" y="2250193"/>
                  </a:lnTo>
                  <a:lnTo>
                    <a:pt x="50089" y="2209494"/>
                  </a:lnTo>
                  <a:lnTo>
                    <a:pt x="46078" y="2168649"/>
                  </a:lnTo>
                  <a:lnTo>
                    <a:pt x="42445" y="2127701"/>
                  </a:lnTo>
                  <a:lnTo>
                    <a:pt x="39197" y="2086690"/>
                  </a:lnTo>
                  <a:close/>
                </a:path>
                <a:path w="372745" h="3524250">
                  <a:moveTo>
                    <a:pt x="93761" y="2521048"/>
                  </a:moveTo>
                  <a:lnTo>
                    <a:pt x="66950" y="2525875"/>
                  </a:lnTo>
                  <a:lnTo>
                    <a:pt x="74407" y="2566723"/>
                  </a:lnTo>
                  <a:lnTo>
                    <a:pt x="82239" y="2607376"/>
                  </a:lnTo>
                  <a:lnTo>
                    <a:pt x="90454" y="2647899"/>
                  </a:lnTo>
                  <a:lnTo>
                    <a:pt x="99059" y="2688357"/>
                  </a:lnTo>
                  <a:lnTo>
                    <a:pt x="125645" y="2682489"/>
                  </a:lnTo>
                  <a:lnTo>
                    <a:pt x="117113" y="2642341"/>
                  </a:lnTo>
                  <a:lnTo>
                    <a:pt x="108951" y="2602037"/>
                  </a:lnTo>
                  <a:lnTo>
                    <a:pt x="101164" y="2561600"/>
                  </a:lnTo>
                  <a:lnTo>
                    <a:pt x="93761" y="2521048"/>
                  </a:lnTo>
                  <a:close/>
                </a:path>
                <a:path w="372745" h="3524250">
                  <a:moveTo>
                    <a:pt x="192313" y="2947857"/>
                  </a:moveTo>
                  <a:lnTo>
                    <a:pt x="166120" y="2955444"/>
                  </a:lnTo>
                  <a:lnTo>
                    <a:pt x="177683" y="2995229"/>
                  </a:lnTo>
                  <a:lnTo>
                    <a:pt x="189616" y="3034851"/>
                  </a:lnTo>
                  <a:lnTo>
                    <a:pt x="201916" y="3074312"/>
                  </a:lnTo>
                  <a:lnTo>
                    <a:pt x="214584" y="3113612"/>
                  </a:lnTo>
                  <a:lnTo>
                    <a:pt x="240458" y="3105046"/>
                  </a:lnTo>
                  <a:lnTo>
                    <a:pt x="227876" y="3065979"/>
                  </a:lnTo>
                  <a:lnTo>
                    <a:pt x="215657" y="3026758"/>
                  </a:lnTo>
                  <a:lnTo>
                    <a:pt x="203801" y="2987384"/>
                  </a:lnTo>
                  <a:lnTo>
                    <a:pt x="192313" y="2947857"/>
                  </a:lnTo>
                  <a:close/>
                </a:path>
                <a:path w="372745" h="3524250">
                  <a:moveTo>
                    <a:pt x="333795" y="3362033"/>
                  </a:moveTo>
                  <a:lnTo>
                    <a:pt x="308540" y="3372300"/>
                  </a:lnTo>
                  <a:lnTo>
                    <a:pt x="324035" y="3410554"/>
                  </a:lnTo>
                  <a:lnTo>
                    <a:pt x="339881" y="3448610"/>
                  </a:lnTo>
                  <a:lnTo>
                    <a:pt x="356086" y="3486482"/>
                  </a:lnTo>
                  <a:lnTo>
                    <a:pt x="372653" y="3524185"/>
                  </a:lnTo>
                  <a:lnTo>
                    <a:pt x="372653" y="3456004"/>
                  </a:lnTo>
                  <a:lnTo>
                    <a:pt x="362736" y="3432625"/>
                  </a:lnTo>
                  <a:lnTo>
                    <a:pt x="352955" y="3409172"/>
                  </a:lnTo>
                  <a:lnTo>
                    <a:pt x="343309" y="3385642"/>
                  </a:lnTo>
                  <a:lnTo>
                    <a:pt x="333795" y="3362033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788162" y="5046757"/>
              <a:ext cx="63453" cy="166644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910618" y="5862439"/>
              <a:ext cx="33655" cy="165735"/>
            </a:xfrm>
            <a:custGeom>
              <a:avLst/>
              <a:gdLst/>
              <a:ahLst/>
              <a:cxnLst/>
              <a:rect l="l" t="t" r="r" b="b"/>
              <a:pathLst>
                <a:path w="33654" h="165735">
                  <a:moveTo>
                    <a:pt x="27224" y="0"/>
                  </a:moveTo>
                  <a:lnTo>
                    <a:pt x="0" y="1465"/>
                  </a:lnTo>
                  <a:lnTo>
                    <a:pt x="2050" y="42389"/>
                  </a:lnTo>
                  <a:lnTo>
                    <a:pt x="3723" y="83400"/>
                  </a:lnTo>
                  <a:lnTo>
                    <a:pt x="5013" y="124490"/>
                  </a:lnTo>
                  <a:lnTo>
                    <a:pt x="5916" y="165649"/>
                  </a:lnTo>
                  <a:lnTo>
                    <a:pt x="33192" y="165178"/>
                  </a:lnTo>
                  <a:lnTo>
                    <a:pt x="32260" y="123746"/>
                  </a:lnTo>
                  <a:lnTo>
                    <a:pt x="30954" y="82392"/>
                  </a:lnTo>
                  <a:lnTo>
                    <a:pt x="29275" y="41137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637433" y="7481531"/>
              <a:ext cx="80992" cy="16389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45087" y="7780627"/>
              <a:ext cx="382905" cy="760095"/>
            </a:xfrm>
            <a:custGeom>
              <a:avLst/>
              <a:gdLst/>
              <a:ahLst/>
              <a:cxnLst/>
              <a:rect l="l" t="t" r="r" b="b"/>
              <a:pathLst>
                <a:path w="382905" h="760095">
                  <a:moveTo>
                    <a:pt x="0" y="0"/>
                  </a:moveTo>
                  <a:lnTo>
                    <a:pt x="0" y="68898"/>
                  </a:lnTo>
                  <a:lnTo>
                    <a:pt x="5115" y="80510"/>
                  </a:lnTo>
                  <a:lnTo>
                    <a:pt x="7711" y="86321"/>
                  </a:lnTo>
                  <a:lnTo>
                    <a:pt x="32559" y="75091"/>
                  </a:lnTo>
                  <a:lnTo>
                    <a:pt x="24280" y="56386"/>
                  </a:lnTo>
                  <a:lnTo>
                    <a:pt x="16097" y="37636"/>
                  </a:lnTo>
                  <a:lnTo>
                    <a:pt x="8005" y="18840"/>
                  </a:lnTo>
                  <a:lnTo>
                    <a:pt x="0" y="0"/>
                  </a:lnTo>
                  <a:close/>
                </a:path>
                <a:path w="382905" h="760095">
                  <a:moveTo>
                    <a:pt x="151524" y="321100"/>
                  </a:moveTo>
                  <a:lnTo>
                    <a:pt x="127430" y="333900"/>
                  </a:lnTo>
                  <a:lnTo>
                    <a:pt x="146772" y="370432"/>
                  </a:lnTo>
                  <a:lnTo>
                    <a:pt x="166429" y="406705"/>
                  </a:lnTo>
                  <a:lnTo>
                    <a:pt x="186420" y="442764"/>
                  </a:lnTo>
                  <a:lnTo>
                    <a:pt x="206763" y="478650"/>
                  </a:lnTo>
                  <a:lnTo>
                    <a:pt x="230343" y="464928"/>
                  </a:lnTo>
                  <a:lnTo>
                    <a:pt x="210126" y="429272"/>
                  </a:lnTo>
                  <a:lnTo>
                    <a:pt x="190264" y="393444"/>
                  </a:lnTo>
                  <a:lnTo>
                    <a:pt x="170737" y="357400"/>
                  </a:lnTo>
                  <a:lnTo>
                    <a:pt x="151524" y="321100"/>
                  </a:lnTo>
                  <a:close/>
                </a:path>
                <a:path w="382905" h="760095">
                  <a:moveTo>
                    <a:pt x="373538" y="697376"/>
                  </a:moveTo>
                  <a:lnTo>
                    <a:pt x="350879" y="712611"/>
                  </a:lnTo>
                  <a:lnTo>
                    <a:pt x="358689" y="724395"/>
                  </a:lnTo>
                  <a:lnTo>
                    <a:pt x="366538" y="736152"/>
                  </a:lnTo>
                  <a:lnTo>
                    <a:pt x="374427" y="747883"/>
                  </a:lnTo>
                  <a:lnTo>
                    <a:pt x="382354" y="759584"/>
                  </a:lnTo>
                  <a:lnTo>
                    <a:pt x="382354" y="710690"/>
                  </a:lnTo>
                  <a:lnTo>
                    <a:pt x="373538" y="697376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275298" y="8228461"/>
              <a:ext cx="107012" cy="15532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781542" y="8897980"/>
              <a:ext cx="129053" cy="14113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237218" y="2884519"/>
              <a:ext cx="577453" cy="73139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02877" y="3257858"/>
              <a:ext cx="141911" cy="28894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00291" y="3579629"/>
              <a:ext cx="344497" cy="40883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00291" y="4041081"/>
              <a:ext cx="154691" cy="320775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559579" y="3727687"/>
              <a:ext cx="348615" cy="4754245"/>
            </a:xfrm>
            <a:custGeom>
              <a:avLst/>
              <a:gdLst/>
              <a:ahLst/>
              <a:cxnLst/>
              <a:rect l="l" t="t" r="r" b="b"/>
              <a:pathLst>
                <a:path w="348615" h="4754245">
                  <a:moveTo>
                    <a:pt x="348277" y="0"/>
                  </a:moveTo>
                  <a:lnTo>
                    <a:pt x="334082" y="22928"/>
                  </a:lnTo>
                  <a:lnTo>
                    <a:pt x="320034" y="45921"/>
                  </a:lnTo>
                  <a:lnTo>
                    <a:pt x="306139" y="68963"/>
                  </a:lnTo>
                  <a:lnTo>
                    <a:pt x="292404" y="92039"/>
                  </a:lnTo>
                  <a:lnTo>
                    <a:pt x="348277" y="125598"/>
                  </a:lnTo>
                  <a:lnTo>
                    <a:pt x="348277" y="0"/>
                  </a:lnTo>
                  <a:close/>
                </a:path>
                <a:path w="348615" h="4754245">
                  <a:moveTo>
                    <a:pt x="208412" y="240725"/>
                  </a:moveTo>
                  <a:lnTo>
                    <a:pt x="186147" y="282467"/>
                  </a:lnTo>
                  <a:lnTo>
                    <a:pt x="164261" y="324566"/>
                  </a:lnTo>
                  <a:lnTo>
                    <a:pt x="142788" y="366958"/>
                  </a:lnTo>
                  <a:lnTo>
                    <a:pt x="121760" y="409582"/>
                  </a:lnTo>
                  <a:lnTo>
                    <a:pt x="101210" y="452374"/>
                  </a:lnTo>
                  <a:lnTo>
                    <a:pt x="81170" y="495272"/>
                  </a:lnTo>
                  <a:lnTo>
                    <a:pt x="348277" y="620452"/>
                  </a:lnTo>
                  <a:lnTo>
                    <a:pt x="348277" y="317529"/>
                  </a:lnTo>
                  <a:lnTo>
                    <a:pt x="208412" y="240725"/>
                  </a:lnTo>
                  <a:close/>
                </a:path>
                <a:path w="348615" h="4754245">
                  <a:moveTo>
                    <a:pt x="12680" y="651707"/>
                  </a:moveTo>
                  <a:lnTo>
                    <a:pt x="6316" y="667132"/>
                  </a:lnTo>
                  <a:lnTo>
                    <a:pt x="0" y="682597"/>
                  </a:lnTo>
                  <a:lnTo>
                    <a:pt x="0" y="948766"/>
                  </a:lnTo>
                  <a:lnTo>
                    <a:pt x="220888" y="1025623"/>
                  </a:lnTo>
                  <a:lnTo>
                    <a:pt x="238224" y="975983"/>
                  </a:lnTo>
                  <a:lnTo>
                    <a:pt x="256258" y="926399"/>
                  </a:lnTo>
                  <a:lnTo>
                    <a:pt x="274951" y="876976"/>
                  </a:lnTo>
                  <a:lnTo>
                    <a:pt x="294261" y="827818"/>
                  </a:lnTo>
                  <a:lnTo>
                    <a:pt x="314147" y="779033"/>
                  </a:lnTo>
                  <a:lnTo>
                    <a:pt x="12680" y="651707"/>
                  </a:lnTo>
                  <a:close/>
                </a:path>
                <a:path w="348615" h="4754245">
                  <a:moveTo>
                    <a:pt x="0" y="1123630"/>
                  </a:moveTo>
                  <a:lnTo>
                    <a:pt x="0" y="1406501"/>
                  </a:lnTo>
                  <a:lnTo>
                    <a:pt x="104871" y="1431212"/>
                  </a:lnTo>
                  <a:lnTo>
                    <a:pt x="117099" y="1379928"/>
                  </a:lnTo>
                  <a:lnTo>
                    <a:pt x="130010" y="1328682"/>
                  </a:lnTo>
                  <a:lnTo>
                    <a:pt x="143575" y="1277586"/>
                  </a:lnTo>
                  <a:lnTo>
                    <a:pt x="157762" y="1226754"/>
                  </a:lnTo>
                  <a:lnTo>
                    <a:pt x="172544" y="1176299"/>
                  </a:lnTo>
                  <a:lnTo>
                    <a:pt x="0" y="1123630"/>
                  </a:lnTo>
                  <a:close/>
                </a:path>
                <a:path w="348615" h="4754245">
                  <a:moveTo>
                    <a:pt x="0" y="1571941"/>
                  </a:moveTo>
                  <a:lnTo>
                    <a:pt x="0" y="1842614"/>
                  </a:lnTo>
                  <a:lnTo>
                    <a:pt x="30695" y="1846540"/>
                  </a:lnTo>
                  <a:lnTo>
                    <a:pt x="37664" y="1794271"/>
                  </a:lnTo>
                  <a:lnTo>
                    <a:pt x="45309" y="1741959"/>
                  </a:lnTo>
                  <a:lnTo>
                    <a:pt x="53613" y="1689724"/>
                  </a:lnTo>
                  <a:lnTo>
                    <a:pt x="62558" y="1637689"/>
                  </a:lnTo>
                  <a:lnTo>
                    <a:pt x="72128" y="1585972"/>
                  </a:lnTo>
                  <a:lnTo>
                    <a:pt x="0" y="1571941"/>
                  </a:lnTo>
                  <a:close/>
                </a:path>
                <a:path w="348615" h="4754245">
                  <a:moveTo>
                    <a:pt x="0" y="2002713"/>
                  </a:moveTo>
                  <a:lnTo>
                    <a:pt x="0" y="2226738"/>
                  </a:lnTo>
                  <a:lnTo>
                    <a:pt x="2349" y="2170955"/>
                  </a:lnTo>
                  <a:lnTo>
                    <a:pt x="5435" y="2115138"/>
                  </a:lnTo>
                  <a:lnTo>
                    <a:pt x="9250" y="2059429"/>
                  </a:lnTo>
                  <a:lnTo>
                    <a:pt x="13784" y="2003970"/>
                  </a:lnTo>
                  <a:lnTo>
                    <a:pt x="0" y="2002713"/>
                  </a:lnTo>
                  <a:close/>
                </a:path>
                <a:path w="348615" h="4754245">
                  <a:moveTo>
                    <a:pt x="0" y="2526640"/>
                  </a:moveTo>
                  <a:lnTo>
                    <a:pt x="0" y="2690844"/>
                  </a:lnTo>
                  <a:lnTo>
                    <a:pt x="8936" y="2690169"/>
                  </a:lnTo>
                  <a:lnTo>
                    <a:pt x="6112" y="2649490"/>
                  </a:lnTo>
                  <a:lnTo>
                    <a:pt x="3685" y="2608634"/>
                  </a:lnTo>
                  <a:lnTo>
                    <a:pt x="1648" y="2567663"/>
                  </a:lnTo>
                  <a:lnTo>
                    <a:pt x="0" y="2526640"/>
                  </a:lnTo>
                  <a:close/>
                </a:path>
                <a:path w="348615" h="4754245">
                  <a:moveTo>
                    <a:pt x="23622" y="2847944"/>
                  </a:moveTo>
                  <a:lnTo>
                    <a:pt x="0" y="2850646"/>
                  </a:lnTo>
                  <a:lnTo>
                    <a:pt x="0" y="3120334"/>
                  </a:lnTo>
                  <a:lnTo>
                    <a:pt x="61354" y="3109266"/>
                  </a:lnTo>
                  <a:lnTo>
                    <a:pt x="52518" y="3057389"/>
                  </a:lnTo>
                  <a:lnTo>
                    <a:pt x="44309" y="3005201"/>
                  </a:lnTo>
                  <a:lnTo>
                    <a:pt x="36746" y="2952820"/>
                  </a:lnTo>
                  <a:lnTo>
                    <a:pt x="29844" y="2900362"/>
                  </a:lnTo>
                  <a:lnTo>
                    <a:pt x="23622" y="2847944"/>
                  </a:lnTo>
                  <a:close/>
                </a:path>
                <a:path w="348615" h="4754245">
                  <a:moveTo>
                    <a:pt x="92028" y="3265041"/>
                  </a:moveTo>
                  <a:lnTo>
                    <a:pt x="0" y="3285350"/>
                  </a:lnTo>
                  <a:lnTo>
                    <a:pt x="0" y="3566284"/>
                  </a:lnTo>
                  <a:lnTo>
                    <a:pt x="156120" y="3521128"/>
                  </a:lnTo>
                  <a:lnTo>
                    <a:pt x="142024" y="3470320"/>
                  </a:lnTo>
                  <a:lnTo>
                    <a:pt x="128539" y="3419198"/>
                  </a:lnTo>
                  <a:lnTo>
                    <a:pt x="115693" y="3367872"/>
                  </a:lnTo>
                  <a:lnTo>
                    <a:pt x="103514" y="3316450"/>
                  </a:lnTo>
                  <a:lnTo>
                    <a:pt x="92028" y="3265041"/>
                  </a:lnTo>
                  <a:close/>
                </a:path>
                <a:path w="348615" h="4754245">
                  <a:moveTo>
                    <a:pt x="202402" y="3672793"/>
                  </a:moveTo>
                  <a:lnTo>
                    <a:pt x="0" y="3739975"/>
                  </a:lnTo>
                  <a:lnTo>
                    <a:pt x="0" y="4039358"/>
                  </a:lnTo>
                  <a:lnTo>
                    <a:pt x="292221" y="3920781"/>
                  </a:lnTo>
                  <a:lnTo>
                    <a:pt x="273052" y="3871803"/>
                  </a:lnTo>
                  <a:lnTo>
                    <a:pt x="254444" y="3822397"/>
                  </a:lnTo>
                  <a:lnTo>
                    <a:pt x="236439" y="3772681"/>
                  </a:lnTo>
                  <a:lnTo>
                    <a:pt x="219077" y="3722774"/>
                  </a:lnTo>
                  <a:lnTo>
                    <a:pt x="202402" y="3672793"/>
                  </a:lnTo>
                  <a:close/>
                </a:path>
                <a:path w="348615" h="4754245">
                  <a:moveTo>
                    <a:pt x="348277" y="4069258"/>
                  </a:moveTo>
                  <a:lnTo>
                    <a:pt x="55401" y="4201474"/>
                  </a:lnTo>
                  <a:lnTo>
                    <a:pt x="74841" y="4244648"/>
                  </a:lnTo>
                  <a:lnTo>
                    <a:pt x="94797" y="4287741"/>
                  </a:lnTo>
                  <a:lnTo>
                    <a:pt x="115239" y="4330687"/>
                  </a:lnTo>
                  <a:lnTo>
                    <a:pt x="136138" y="4373418"/>
                  </a:lnTo>
                  <a:lnTo>
                    <a:pt x="157464" y="4415867"/>
                  </a:lnTo>
                  <a:lnTo>
                    <a:pt x="179188" y="4457968"/>
                  </a:lnTo>
                  <a:lnTo>
                    <a:pt x="348277" y="4368045"/>
                  </a:lnTo>
                  <a:lnTo>
                    <a:pt x="348277" y="4069258"/>
                  </a:lnTo>
                  <a:close/>
                </a:path>
                <a:path w="348615" h="4754245">
                  <a:moveTo>
                    <a:pt x="348277" y="4557196"/>
                  </a:moveTo>
                  <a:lnTo>
                    <a:pt x="261217" y="4607896"/>
                  </a:lnTo>
                  <a:lnTo>
                    <a:pt x="282399" y="4644529"/>
                  </a:lnTo>
                  <a:lnTo>
                    <a:pt x="303989" y="4681059"/>
                  </a:lnTo>
                  <a:lnTo>
                    <a:pt x="325958" y="4717439"/>
                  </a:lnTo>
                  <a:lnTo>
                    <a:pt x="348277" y="4753624"/>
                  </a:lnTo>
                  <a:lnTo>
                    <a:pt x="348277" y="4557196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26875" y="3608371"/>
              <a:ext cx="59615" cy="2869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237218" y="3740618"/>
              <a:ext cx="36669" cy="80259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230416" y="4391805"/>
              <a:ext cx="2022475" cy="5066030"/>
            </a:xfrm>
            <a:custGeom>
              <a:avLst/>
              <a:gdLst/>
              <a:ahLst/>
              <a:cxnLst/>
              <a:rect l="l" t="t" r="r" b="b"/>
              <a:pathLst>
                <a:path w="2022475" h="5066030">
                  <a:moveTo>
                    <a:pt x="336727" y="3073349"/>
                  </a:moveTo>
                  <a:lnTo>
                    <a:pt x="221119" y="3111741"/>
                  </a:lnTo>
                  <a:lnTo>
                    <a:pt x="236080" y="3156762"/>
                  </a:lnTo>
                  <a:lnTo>
                    <a:pt x="251574" y="3201733"/>
                  </a:lnTo>
                  <a:lnTo>
                    <a:pt x="267550" y="3246577"/>
                  </a:lnTo>
                  <a:lnTo>
                    <a:pt x="283997" y="3291230"/>
                  </a:lnTo>
                  <a:lnTo>
                    <a:pt x="300875" y="3335629"/>
                  </a:lnTo>
                  <a:lnTo>
                    <a:pt x="318173" y="3379698"/>
                  </a:lnTo>
                  <a:lnTo>
                    <a:pt x="336727" y="3372180"/>
                  </a:lnTo>
                  <a:lnTo>
                    <a:pt x="336727" y="3073349"/>
                  </a:lnTo>
                  <a:close/>
                </a:path>
                <a:path w="2022475" h="5066030">
                  <a:moveTo>
                    <a:pt x="336727" y="2619565"/>
                  </a:moveTo>
                  <a:lnTo>
                    <a:pt x="101904" y="2671343"/>
                  </a:lnTo>
                  <a:lnTo>
                    <a:pt x="112179" y="2717584"/>
                  </a:lnTo>
                  <a:lnTo>
                    <a:pt x="122974" y="2763850"/>
                  </a:lnTo>
                  <a:lnTo>
                    <a:pt x="134289" y="2810091"/>
                  </a:lnTo>
                  <a:lnTo>
                    <a:pt x="146100" y="2856230"/>
                  </a:lnTo>
                  <a:lnTo>
                    <a:pt x="158381" y="2902204"/>
                  </a:lnTo>
                  <a:lnTo>
                    <a:pt x="171107" y="2947924"/>
                  </a:lnTo>
                  <a:lnTo>
                    <a:pt x="336727" y="2900007"/>
                  </a:lnTo>
                  <a:lnTo>
                    <a:pt x="336727" y="2619565"/>
                  </a:lnTo>
                  <a:close/>
                </a:path>
                <a:path w="2022475" h="5066030">
                  <a:moveTo>
                    <a:pt x="336727" y="2185670"/>
                  </a:moveTo>
                  <a:lnTo>
                    <a:pt x="28016" y="2220925"/>
                  </a:lnTo>
                  <a:lnTo>
                    <a:pt x="33566" y="2268080"/>
                  </a:lnTo>
                  <a:lnTo>
                    <a:pt x="39636" y="2315286"/>
                  </a:lnTo>
                  <a:lnTo>
                    <a:pt x="46202" y="2362466"/>
                  </a:lnTo>
                  <a:lnTo>
                    <a:pt x="53251" y="2409545"/>
                  </a:lnTo>
                  <a:lnTo>
                    <a:pt x="60782" y="2456446"/>
                  </a:lnTo>
                  <a:lnTo>
                    <a:pt x="68795" y="2503093"/>
                  </a:lnTo>
                  <a:lnTo>
                    <a:pt x="336727" y="2454833"/>
                  </a:lnTo>
                  <a:lnTo>
                    <a:pt x="336727" y="2185670"/>
                  </a:lnTo>
                  <a:close/>
                </a:path>
                <a:path w="2022475" h="5066030">
                  <a:moveTo>
                    <a:pt x="336727" y="2007095"/>
                  </a:moveTo>
                  <a:lnTo>
                    <a:pt x="333616" y="1958289"/>
                  </a:lnTo>
                  <a:lnTo>
                    <a:pt x="331038" y="1908530"/>
                  </a:lnTo>
                  <a:lnTo>
                    <a:pt x="329082" y="1860181"/>
                  </a:lnTo>
                  <a:lnTo>
                    <a:pt x="327672" y="1811083"/>
                  </a:lnTo>
                  <a:lnTo>
                    <a:pt x="326821" y="1762074"/>
                  </a:lnTo>
                  <a:lnTo>
                    <a:pt x="0" y="1765935"/>
                  </a:lnTo>
                  <a:lnTo>
                    <a:pt x="800" y="1813394"/>
                  </a:lnTo>
                  <a:lnTo>
                    <a:pt x="2095" y="1860956"/>
                  </a:lnTo>
                  <a:lnTo>
                    <a:pt x="3924" y="1909279"/>
                  </a:lnTo>
                  <a:lnTo>
                    <a:pt x="6172" y="1956054"/>
                  </a:lnTo>
                  <a:lnTo>
                    <a:pt x="8940" y="2003437"/>
                  </a:lnTo>
                  <a:lnTo>
                    <a:pt x="12192" y="2050643"/>
                  </a:lnTo>
                  <a:lnTo>
                    <a:pt x="336727" y="2026158"/>
                  </a:lnTo>
                  <a:lnTo>
                    <a:pt x="336727" y="2007095"/>
                  </a:lnTo>
                  <a:close/>
                </a:path>
                <a:path w="2022475" h="5066030">
                  <a:moveTo>
                    <a:pt x="336727" y="1339278"/>
                  </a:moveTo>
                  <a:lnTo>
                    <a:pt x="17386" y="1310538"/>
                  </a:lnTo>
                  <a:lnTo>
                    <a:pt x="13462" y="1357718"/>
                  </a:lnTo>
                  <a:lnTo>
                    <a:pt x="10020" y="1405102"/>
                  </a:lnTo>
                  <a:lnTo>
                    <a:pt x="7073" y="1452587"/>
                  </a:lnTo>
                  <a:lnTo>
                    <a:pt x="4610" y="1500111"/>
                  </a:lnTo>
                  <a:lnTo>
                    <a:pt x="2654" y="1547596"/>
                  </a:lnTo>
                  <a:lnTo>
                    <a:pt x="1181" y="1594980"/>
                  </a:lnTo>
                  <a:lnTo>
                    <a:pt x="327914" y="1603514"/>
                  </a:lnTo>
                  <a:lnTo>
                    <a:pt x="329349" y="1557312"/>
                  </a:lnTo>
                  <a:lnTo>
                    <a:pt x="331304" y="1511020"/>
                  </a:lnTo>
                  <a:lnTo>
                    <a:pt x="333768" y="1464729"/>
                  </a:lnTo>
                  <a:lnTo>
                    <a:pt x="336727" y="1418488"/>
                  </a:lnTo>
                  <a:lnTo>
                    <a:pt x="336727" y="1339278"/>
                  </a:lnTo>
                  <a:close/>
                </a:path>
                <a:path w="2022475" h="5066030">
                  <a:moveTo>
                    <a:pt x="336727" y="909294"/>
                  </a:moveTo>
                  <a:lnTo>
                    <a:pt x="80429" y="859294"/>
                  </a:lnTo>
                  <a:lnTo>
                    <a:pt x="71755" y="905814"/>
                  </a:lnTo>
                  <a:lnTo>
                    <a:pt x="63563" y="952576"/>
                  </a:lnTo>
                  <a:lnTo>
                    <a:pt x="55854" y="999528"/>
                  </a:lnTo>
                  <a:lnTo>
                    <a:pt x="48628" y="1046568"/>
                  </a:lnTo>
                  <a:lnTo>
                    <a:pt x="41897" y="1093635"/>
                  </a:lnTo>
                  <a:lnTo>
                    <a:pt x="35687" y="1140650"/>
                  </a:lnTo>
                  <a:lnTo>
                    <a:pt x="336727" y="1179499"/>
                  </a:lnTo>
                  <a:lnTo>
                    <a:pt x="336727" y="909294"/>
                  </a:lnTo>
                  <a:close/>
                </a:path>
                <a:path w="2022475" h="5066030">
                  <a:moveTo>
                    <a:pt x="336727" y="461822"/>
                  </a:moveTo>
                  <a:lnTo>
                    <a:pt x="188861" y="416750"/>
                  </a:lnTo>
                  <a:lnTo>
                    <a:pt x="175514" y="462127"/>
                  </a:lnTo>
                  <a:lnTo>
                    <a:pt x="162610" y="507809"/>
                  </a:lnTo>
                  <a:lnTo>
                    <a:pt x="150164" y="553720"/>
                  </a:lnTo>
                  <a:lnTo>
                    <a:pt x="138201" y="599782"/>
                  </a:lnTo>
                  <a:lnTo>
                    <a:pt x="126733" y="645934"/>
                  </a:lnTo>
                  <a:lnTo>
                    <a:pt x="115773" y="692073"/>
                  </a:lnTo>
                  <a:lnTo>
                    <a:pt x="336727" y="744169"/>
                  </a:lnTo>
                  <a:lnTo>
                    <a:pt x="336727" y="461822"/>
                  </a:lnTo>
                  <a:close/>
                </a:path>
                <a:path w="2022475" h="5066030">
                  <a:moveTo>
                    <a:pt x="336727" y="0"/>
                  </a:moveTo>
                  <a:lnTo>
                    <a:pt x="316395" y="50292"/>
                  </a:lnTo>
                  <a:lnTo>
                    <a:pt x="296621" y="100939"/>
                  </a:lnTo>
                  <a:lnTo>
                    <a:pt x="277444" y="151841"/>
                  </a:lnTo>
                  <a:lnTo>
                    <a:pt x="258927" y="202882"/>
                  </a:lnTo>
                  <a:lnTo>
                    <a:pt x="241096" y="253974"/>
                  </a:lnTo>
                  <a:lnTo>
                    <a:pt x="336727" y="287274"/>
                  </a:lnTo>
                  <a:lnTo>
                    <a:pt x="336727" y="0"/>
                  </a:lnTo>
                  <a:close/>
                </a:path>
                <a:path w="2022475" h="5066030">
                  <a:moveTo>
                    <a:pt x="797445" y="3640124"/>
                  </a:moveTo>
                  <a:lnTo>
                    <a:pt x="773379" y="3593312"/>
                  </a:lnTo>
                  <a:lnTo>
                    <a:pt x="749833" y="3546056"/>
                  </a:lnTo>
                  <a:lnTo>
                    <a:pt x="726859" y="3498469"/>
                  </a:lnTo>
                  <a:lnTo>
                    <a:pt x="704532" y="3450640"/>
                  </a:lnTo>
                  <a:lnTo>
                    <a:pt x="682879" y="3402685"/>
                  </a:lnTo>
                  <a:lnTo>
                    <a:pt x="669874" y="3408565"/>
                  </a:lnTo>
                  <a:lnTo>
                    <a:pt x="669874" y="3707968"/>
                  </a:lnTo>
                  <a:lnTo>
                    <a:pt x="797445" y="3640124"/>
                  </a:lnTo>
                  <a:close/>
                </a:path>
                <a:path w="2022475" h="5066030">
                  <a:moveTo>
                    <a:pt x="1011478" y="4003497"/>
                  </a:moveTo>
                  <a:lnTo>
                    <a:pt x="982814" y="3959402"/>
                  </a:lnTo>
                  <a:lnTo>
                    <a:pt x="954608" y="3914813"/>
                  </a:lnTo>
                  <a:lnTo>
                    <a:pt x="926922" y="3869817"/>
                  </a:lnTo>
                  <a:lnTo>
                    <a:pt x="899845" y="3824516"/>
                  </a:lnTo>
                  <a:lnTo>
                    <a:pt x="873417" y="3779012"/>
                  </a:lnTo>
                  <a:lnTo>
                    <a:pt x="669874" y="3897503"/>
                  </a:lnTo>
                  <a:lnTo>
                    <a:pt x="669874" y="4077309"/>
                  </a:lnTo>
                  <a:lnTo>
                    <a:pt x="686993" y="4104741"/>
                  </a:lnTo>
                  <a:lnTo>
                    <a:pt x="704291" y="4132034"/>
                  </a:lnTo>
                  <a:lnTo>
                    <a:pt x="721753" y="4159161"/>
                  </a:lnTo>
                  <a:lnTo>
                    <a:pt x="739381" y="4186085"/>
                  </a:lnTo>
                  <a:lnTo>
                    <a:pt x="1011478" y="4003497"/>
                  </a:lnTo>
                  <a:close/>
                </a:path>
                <a:path w="2022475" h="5066030">
                  <a:moveTo>
                    <a:pt x="1261071" y="4342981"/>
                  </a:moveTo>
                  <a:lnTo>
                    <a:pt x="1228064" y="4302010"/>
                  </a:lnTo>
                  <a:lnTo>
                    <a:pt x="1195489" y="4260507"/>
                  </a:lnTo>
                  <a:lnTo>
                    <a:pt x="1163421" y="4218571"/>
                  </a:lnTo>
                  <a:lnTo>
                    <a:pt x="1131912" y="4176306"/>
                  </a:lnTo>
                  <a:lnTo>
                    <a:pt x="1101051" y="4133786"/>
                  </a:lnTo>
                  <a:lnTo>
                    <a:pt x="1014361" y="4196918"/>
                  </a:lnTo>
                  <a:lnTo>
                    <a:pt x="1006792" y="4202430"/>
                  </a:lnTo>
                  <a:lnTo>
                    <a:pt x="836091" y="4326763"/>
                  </a:lnTo>
                  <a:lnTo>
                    <a:pt x="863790" y="4365028"/>
                  </a:lnTo>
                  <a:lnTo>
                    <a:pt x="891984" y="4403102"/>
                  </a:lnTo>
                  <a:lnTo>
                    <a:pt x="920623" y="4440948"/>
                  </a:lnTo>
                  <a:lnTo>
                    <a:pt x="949655" y="4478490"/>
                  </a:lnTo>
                  <a:lnTo>
                    <a:pt x="979055" y="4515688"/>
                  </a:lnTo>
                  <a:lnTo>
                    <a:pt x="1006792" y="4550054"/>
                  </a:lnTo>
                  <a:lnTo>
                    <a:pt x="1008761" y="4552480"/>
                  </a:lnTo>
                  <a:lnTo>
                    <a:pt x="1014361" y="4547844"/>
                  </a:lnTo>
                  <a:lnTo>
                    <a:pt x="1261071" y="4342981"/>
                  </a:lnTo>
                  <a:close/>
                </a:path>
                <a:path w="2022475" h="5066030">
                  <a:moveTo>
                    <a:pt x="1543469" y="4655147"/>
                  </a:moveTo>
                  <a:lnTo>
                    <a:pt x="1506550" y="4617809"/>
                  </a:lnTo>
                  <a:lnTo>
                    <a:pt x="1469986" y="4579874"/>
                  </a:lnTo>
                  <a:lnTo>
                    <a:pt x="1433868" y="4541431"/>
                  </a:lnTo>
                  <a:lnTo>
                    <a:pt x="1398270" y="4502594"/>
                  </a:lnTo>
                  <a:lnTo>
                    <a:pt x="1363281" y="4463415"/>
                  </a:lnTo>
                  <a:lnTo>
                    <a:pt x="1343723" y="4480941"/>
                  </a:lnTo>
                  <a:lnTo>
                    <a:pt x="1119073" y="4682490"/>
                  </a:lnTo>
                  <a:lnTo>
                    <a:pt x="1150505" y="4717745"/>
                  </a:lnTo>
                  <a:lnTo>
                    <a:pt x="1182395" y="4752759"/>
                  </a:lnTo>
                  <a:lnTo>
                    <a:pt x="1214678" y="4787481"/>
                  </a:lnTo>
                  <a:lnTo>
                    <a:pt x="1247330" y="4821872"/>
                  </a:lnTo>
                  <a:lnTo>
                    <a:pt x="1280287" y="4855857"/>
                  </a:lnTo>
                  <a:lnTo>
                    <a:pt x="1313522" y="4889398"/>
                  </a:lnTo>
                  <a:lnTo>
                    <a:pt x="1343723" y="4858613"/>
                  </a:lnTo>
                  <a:lnTo>
                    <a:pt x="1351292" y="4850904"/>
                  </a:lnTo>
                  <a:lnTo>
                    <a:pt x="1543469" y="4655147"/>
                  </a:lnTo>
                  <a:close/>
                </a:path>
                <a:path w="2022475" h="5066030">
                  <a:moveTo>
                    <a:pt x="1855762" y="4936858"/>
                  </a:moveTo>
                  <a:lnTo>
                    <a:pt x="1812201" y="4900892"/>
                  </a:lnTo>
                  <a:lnTo>
                    <a:pt x="1769046" y="4864265"/>
                  </a:lnTo>
                  <a:lnTo>
                    <a:pt x="1726425" y="4827092"/>
                  </a:lnTo>
                  <a:lnTo>
                    <a:pt x="1688172" y="4792815"/>
                  </a:lnTo>
                  <a:lnTo>
                    <a:pt x="1657248" y="4764494"/>
                  </a:lnTo>
                  <a:lnTo>
                    <a:pt x="1436268" y="5007368"/>
                  </a:lnTo>
                  <a:lnTo>
                    <a:pt x="1468069" y="5036528"/>
                  </a:lnTo>
                  <a:lnTo>
                    <a:pt x="1500263" y="5065458"/>
                  </a:lnTo>
                  <a:lnTo>
                    <a:pt x="1684439" y="5065458"/>
                  </a:lnTo>
                  <a:lnTo>
                    <a:pt x="1692008" y="5065458"/>
                  </a:lnTo>
                  <a:lnTo>
                    <a:pt x="1752828" y="5065458"/>
                  </a:lnTo>
                  <a:lnTo>
                    <a:pt x="1855762" y="4936858"/>
                  </a:lnTo>
                  <a:close/>
                </a:path>
                <a:path w="2022475" h="5066030">
                  <a:moveTo>
                    <a:pt x="2022271" y="5065458"/>
                  </a:moveTo>
                  <a:lnTo>
                    <a:pt x="1990394" y="5041887"/>
                  </a:lnTo>
                  <a:lnTo>
                    <a:pt x="1979853" y="5033975"/>
                  </a:lnTo>
                  <a:lnTo>
                    <a:pt x="1956574" y="5065458"/>
                  </a:lnTo>
                  <a:lnTo>
                    <a:pt x="2022271" y="5065458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898399" y="1525032"/>
              <a:ext cx="700036" cy="60563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751572" y="1525555"/>
              <a:ext cx="585542" cy="58909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454554" y="1621573"/>
              <a:ext cx="384579" cy="59636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329575" y="1573617"/>
              <a:ext cx="124917" cy="190046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808349" y="3615177"/>
              <a:ext cx="913765" cy="436245"/>
            </a:xfrm>
            <a:custGeom>
              <a:avLst/>
              <a:gdLst/>
              <a:ahLst/>
              <a:cxnLst/>
              <a:rect l="l" t="t" r="r" b="b"/>
              <a:pathLst>
                <a:path w="913765" h="436245">
                  <a:moveTo>
                    <a:pt x="236432" y="195334"/>
                  </a:moveTo>
                  <a:lnTo>
                    <a:pt x="170570" y="240097"/>
                  </a:lnTo>
                  <a:lnTo>
                    <a:pt x="181770" y="257010"/>
                  </a:lnTo>
                  <a:lnTo>
                    <a:pt x="192906" y="273977"/>
                  </a:lnTo>
                  <a:lnTo>
                    <a:pt x="203973" y="290993"/>
                  </a:lnTo>
                  <a:lnTo>
                    <a:pt x="214967" y="308053"/>
                  </a:lnTo>
                  <a:lnTo>
                    <a:pt x="238313" y="311080"/>
                  </a:lnTo>
                  <a:lnTo>
                    <a:pt x="257119" y="319113"/>
                  </a:lnTo>
                  <a:lnTo>
                    <a:pt x="270044" y="331406"/>
                  </a:lnTo>
                  <a:lnTo>
                    <a:pt x="275750" y="347214"/>
                  </a:lnTo>
                  <a:lnTo>
                    <a:pt x="275343" y="356566"/>
                  </a:lnTo>
                  <a:lnTo>
                    <a:pt x="272452" y="365289"/>
                  </a:lnTo>
                  <a:lnTo>
                    <a:pt x="267284" y="373247"/>
                  </a:lnTo>
                  <a:lnTo>
                    <a:pt x="260044" y="380302"/>
                  </a:lnTo>
                  <a:lnTo>
                    <a:pt x="268489" y="394191"/>
                  </a:lnTo>
                  <a:lnTo>
                    <a:pt x="276869" y="408128"/>
                  </a:lnTo>
                  <a:lnTo>
                    <a:pt x="285201" y="422105"/>
                  </a:lnTo>
                  <a:lnTo>
                    <a:pt x="293498" y="436112"/>
                  </a:lnTo>
                  <a:lnTo>
                    <a:pt x="494121" y="436112"/>
                  </a:lnTo>
                  <a:lnTo>
                    <a:pt x="481929" y="430476"/>
                  </a:lnTo>
                  <a:lnTo>
                    <a:pt x="472374" y="422991"/>
                  </a:lnTo>
                  <a:lnTo>
                    <a:pt x="466166" y="414003"/>
                  </a:lnTo>
                  <a:lnTo>
                    <a:pt x="464017" y="403862"/>
                  </a:lnTo>
                  <a:lnTo>
                    <a:pt x="467697" y="387857"/>
                  </a:lnTo>
                  <a:lnTo>
                    <a:pt x="518151" y="360617"/>
                  </a:lnTo>
                  <a:lnTo>
                    <a:pt x="524957" y="359936"/>
                  </a:lnTo>
                  <a:lnTo>
                    <a:pt x="875036" y="359936"/>
                  </a:lnTo>
                  <a:lnTo>
                    <a:pt x="864823" y="340313"/>
                  </a:lnTo>
                  <a:lnTo>
                    <a:pt x="839810" y="293582"/>
                  </a:lnTo>
                  <a:lnTo>
                    <a:pt x="817755" y="253500"/>
                  </a:lnTo>
                  <a:lnTo>
                    <a:pt x="608201" y="253500"/>
                  </a:lnTo>
                  <a:lnTo>
                    <a:pt x="576169" y="249192"/>
                  </a:lnTo>
                  <a:lnTo>
                    <a:pt x="549178" y="237453"/>
                  </a:lnTo>
                  <a:lnTo>
                    <a:pt x="530285" y="220060"/>
                  </a:lnTo>
                  <a:lnTo>
                    <a:pt x="525862" y="207899"/>
                  </a:lnTo>
                  <a:lnTo>
                    <a:pt x="291509" y="207899"/>
                  </a:lnTo>
                  <a:lnTo>
                    <a:pt x="275931" y="207062"/>
                  </a:lnTo>
                  <a:lnTo>
                    <a:pt x="261438" y="204620"/>
                  </a:lnTo>
                  <a:lnTo>
                    <a:pt x="248211" y="200676"/>
                  </a:lnTo>
                  <a:lnTo>
                    <a:pt x="236432" y="195334"/>
                  </a:lnTo>
                  <a:close/>
                </a:path>
                <a:path w="913765" h="436245">
                  <a:moveTo>
                    <a:pt x="875036" y="359936"/>
                  </a:moveTo>
                  <a:lnTo>
                    <a:pt x="528308" y="359936"/>
                  </a:lnTo>
                  <a:lnTo>
                    <a:pt x="548644" y="362688"/>
                  </a:lnTo>
                  <a:lnTo>
                    <a:pt x="565892" y="370211"/>
                  </a:lnTo>
                  <a:lnTo>
                    <a:pt x="578262" y="381405"/>
                  </a:lnTo>
                  <a:lnTo>
                    <a:pt x="583961" y="395171"/>
                  </a:lnTo>
                  <a:lnTo>
                    <a:pt x="582385" y="407634"/>
                  </a:lnTo>
                  <a:lnTo>
                    <a:pt x="575244" y="419136"/>
                  </a:lnTo>
                  <a:lnTo>
                    <a:pt x="563508" y="428890"/>
                  </a:lnTo>
                  <a:lnTo>
                    <a:pt x="548150" y="436112"/>
                  </a:lnTo>
                  <a:lnTo>
                    <a:pt x="789295" y="436112"/>
                  </a:lnTo>
                  <a:lnTo>
                    <a:pt x="829294" y="419097"/>
                  </a:lnTo>
                  <a:lnTo>
                    <a:pt x="835943" y="418364"/>
                  </a:lnTo>
                  <a:lnTo>
                    <a:pt x="904985" y="418364"/>
                  </a:lnTo>
                  <a:lnTo>
                    <a:pt x="889279" y="387304"/>
                  </a:lnTo>
                  <a:lnTo>
                    <a:pt x="875036" y="359936"/>
                  </a:lnTo>
                  <a:close/>
                </a:path>
                <a:path w="913765" h="436245">
                  <a:moveTo>
                    <a:pt x="904985" y="418364"/>
                  </a:moveTo>
                  <a:lnTo>
                    <a:pt x="839032" y="418364"/>
                  </a:lnTo>
                  <a:lnTo>
                    <a:pt x="850677" y="419628"/>
                  </a:lnTo>
                  <a:lnTo>
                    <a:pt x="860261" y="423213"/>
                  </a:lnTo>
                  <a:lnTo>
                    <a:pt x="867568" y="428811"/>
                  </a:lnTo>
                  <a:lnTo>
                    <a:pt x="872381" y="436112"/>
                  </a:lnTo>
                  <a:lnTo>
                    <a:pt x="913165" y="436112"/>
                  </a:lnTo>
                  <a:lnTo>
                    <a:pt x="913165" y="434541"/>
                  </a:lnTo>
                  <a:lnTo>
                    <a:pt x="904985" y="418364"/>
                  </a:lnTo>
                  <a:close/>
                </a:path>
                <a:path w="913765" h="436245">
                  <a:moveTo>
                    <a:pt x="748904" y="133922"/>
                  </a:moveTo>
                  <a:lnTo>
                    <a:pt x="615688" y="133922"/>
                  </a:lnTo>
                  <a:lnTo>
                    <a:pt x="648415" y="138408"/>
                  </a:lnTo>
                  <a:lnTo>
                    <a:pt x="675758" y="150571"/>
                  </a:lnTo>
                  <a:lnTo>
                    <a:pt x="694531" y="168466"/>
                  </a:lnTo>
                  <a:lnTo>
                    <a:pt x="701549" y="190151"/>
                  </a:lnTo>
                  <a:lnTo>
                    <a:pt x="694760" y="212649"/>
                  </a:lnTo>
                  <a:lnTo>
                    <a:pt x="649063" y="246436"/>
                  </a:lnTo>
                  <a:lnTo>
                    <a:pt x="610871" y="253500"/>
                  </a:lnTo>
                  <a:lnTo>
                    <a:pt x="817755" y="253500"/>
                  </a:lnTo>
                  <a:lnTo>
                    <a:pt x="814248" y="247125"/>
                  </a:lnTo>
                  <a:lnTo>
                    <a:pt x="788149" y="200959"/>
                  </a:lnTo>
                  <a:lnTo>
                    <a:pt x="761523" y="155096"/>
                  </a:lnTo>
                  <a:lnTo>
                    <a:pt x="748904" y="133922"/>
                  </a:lnTo>
                  <a:close/>
                </a:path>
                <a:path w="913765" h="436245">
                  <a:moveTo>
                    <a:pt x="523806" y="0"/>
                  </a:moveTo>
                  <a:lnTo>
                    <a:pt x="370774" y="104028"/>
                  </a:lnTo>
                  <a:lnTo>
                    <a:pt x="379668" y="112864"/>
                  </a:lnTo>
                  <a:lnTo>
                    <a:pt x="386094" y="122928"/>
                  </a:lnTo>
                  <a:lnTo>
                    <a:pt x="389820" y="134051"/>
                  </a:lnTo>
                  <a:lnTo>
                    <a:pt x="390616" y="146068"/>
                  </a:lnTo>
                  <a:lnTo>
                    <a:pt x="382123" y="170174"/>
                  </a:lnTo>
                  <a:lnTo>
                    <a:pt x="361389" y="189627"/>
                  </a:lnTo>
                  <a:lnTo>
                    <a:pt x="331055" y="202758"/>
                  </a:lnTo>
                  <a:lnTo>
                    <a:pt x="293760" y="207899"/>
                  </a:lnTo>
                  <a:lnTo>
                    <a:pt x="525862" y="207899"/>
                  </a:lnTo>
                  <a:lnTo>
                    <a:pt x="547777" y="155257"/>
                  </a:lnTo>
                  <a:lnTo>
                    <a:pt x="610033" y="134027"/>
                  </a:lnTo>
                  <a:lnTo>
                    <a:pt x="613803" y="133922"/>
                  </a:lnTo>
                  <a:lnTo>
                    <a:pt x="748904" y="133922"/>
                  </a:lnTo>
                  <a:lnTo>
                    <a:pt x="734381" y="109553"/>
                  </a:lnTo>
                  <a:lnTo>
                    <a:pt x="706732" y="64343"/>
                  </a:lnTo>
                  <a:lnTo>
                    <a:pt x="653670" y="50255"/>
                  </a:lnTo>
                  <a:lnTo>
                    <a:pt x="605393" y="34331"/>
                  </a:lnTo>
                  <a:lnTo>
                    <a:pt x="562055" y="17327"/>
                  </a:lnTo>
                  <a:lnTo>
                    <a:pt x="523806" y="0"/>
                  </a:lnTo>
                  <a:close/>
                </a:path>
                <a:path w="913765" h="436245">
                  <a:moveTo>
                    <a:pt x="0" y="3612"/>
                  </a:moveTo>
                  <a:lnTo>
                    <a:pt x="12048" y="19266"/>
                  </a:lnTo>
                  <a:lnTo>
                    <a:pt x="27747" y="39789"/>
                  </a:lnTo>
                  <a:lnTo>
                    <a:pt x="48164" y="48671"/>
                  </a:lnTo>
                  <a:lnTo>
                    <a:pt x="64212" y="60862"/>
                  </a:lnTo>
                  <a:lnTo>
                    <a:pt x="74881" y="75761"/>
                  </a:lnTo>
                  <a:lnTo>
                    <a:pt x="79159" y="92772"/>
                  </a:lnTo>
                  <a:lnTo>
                    <a:pt x="79369" y="97483"/>
                  </a:lnTo>
                  <a:lnTo>
                    <a:pt x="78793" y="102143"/>
                  </a:lnTo>
                  <a:lnTo>
                    <a:pt x="77484" y="106645"/>
                  </a:lnTo>
                  <a:lnTo>
                    <a:pt x="79212" y="109001"/>
                  </a:lnTo>
                  <a:lnTo>
                    <a:pt x="80887" y="111357"/>
                  </a:lnTo>
                  <a:lnTo>
                    <a:pt x="82562" y="113661"/>
                  </a:lnTo>
                  <a:lnTo>
                    <a:pt x="210634" y="19266"/>
                  </a:lnTo>
                  <a:lnTo>
                    <a:pt x="153189" y="19266"/>
                  </a:lnTo>
                  <a:lnTo>
                    <a:pt x="111922" y="18138"/>
                  </a:lnTo>
                  <a:lnTo>
                    <a:pt x="72550" y="14953"/>
                  </a:lnTo>
                  <a:lnTo>
                    <a:pt x="35200" y="10011"/>
                  </a:lnTo>
                  <a:lnTo>
                    <a:pt x="0" y="3612"/>
                  </a:lnTo>
                  <a:close/>
                </a:path>
                <a:path w="913765" h="436245">
                  <a:moveTo>
                    <a:pt x="213972" y="16805"/>
                  </a:moveTo>
                  <a:lnTo>
                    <a:pt x="175701" y="18939"/>
                  </a:lnTo>
                  <a:lnTo>
                    <a:pt x="153189" y="19266"/>
                  </a:lnTo>
                  <a:lnTo>
                    <a:pt x="210634" y="19266"/>
                  </a:lnTo>
                  <a:lnTo>
                    <a:pt x="213972" y="16805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713975" y="4034537"/>
              <a:ext cx="59684" cy="15146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713975" y="4318140"/>
              <a:ext cx="351978" cy="75416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713975" y="5157225"/>
              <a:ext cx="374752" cy="71767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713975" y="6024999"/>
              <a:ext cx="374752" cy="68697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713975" y="6821190"/>
              <a:ext cx="374752" cy="75312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713975" y="7665117"/>
              <a:ext cx="191512" cy="50941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097345" y="4043698"/>
              <a:ext cx="624169" cy="37103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343201" y="4407143"/>
              <a:ext cx="378313" cy="70992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572200" y="5235442"/>
              <a:ext cx="149314" cy="64291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622407" y="6031596"/>
              <a:ext cx="99106" cy="63042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448329" y="6801044"/>
              <a:ext cx="273185" cy="69036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335400" y="7542859"/>
              <a:ext cx="386113" cy="82938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335400" y="8407037"/>
              <a:ext cx="184025" cy="390857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6881203" y="7677143"/>
              <a:ext cx="1461770" cy="1780539"/>
            </a:xfrm>
            <a:custGeom>
              <a:avLst/>
              <a:gdLst/>
              <a:ahLst/>
              <a:cxnLst/>
              <a:rect l="l" t="t" r="r" b="b"/>
              <a:pathLst>
                <a:path w="1461770" h="1780540">
                  <a:moveTo>
                    <a:pt x="214541" y="1780120"/>
                  </a:moveTo>
                  <a:lnTo>
                    <a:pt x="141719" y="1679994"/>
                  </a:lnTo>
                  <a:lnTo>
                    <a:pt x="106730" y="1705571"/>
                  </a:lnTo>
                  <a:lnTo>
                    <a:pt x="71450" y="1730794"/>
                  </a:lnTo>
                  <a:lnTo>
                    <a:pt x="35864" y="1755648"/>
                  </a:lnTo>
                  <a:lnTo>
                    <a:pt x="0" y="1780120"/>
                  </a:lnTo>
                  <a:lnTo>
                    <a:pt x="214541" y="1780120"/>
                  </a:lnTo>
                  <a:close/>
                </a:path>
                <a:path w="1461770" h="1780540">
                  <a:moveTo>
                    <a:pt x="1111478" y="1540827"/>
                  </a:moveTo>
                  <a:lnTo>
                    <a:pt x="1086980" y="1517904"/>
                  </a:lnTo>
                  <a:lnTo>
                    <a:pt x="1079385" y="1510792"/>
                  </a:lnTo>
                  <a:lnTo>
                    <a:pt x="712114" y="1167244"/>
                  </a:lnTo>
                  <a:lnTo>
                    <a:pt x="679107" y="1202715"/>
                  </a:lnTo>
                  <a:lnTo>
                    <a:pt x="645642" y="1237818"/>
                  </a:lnTo>
                  <a:lnTo>
                    <a:pt x="611733" y="1272540"/>
                  </a:lnTo>
                  <a:lnTo>
                    <a:pt x="577392" y="1306855"/>
                  </a:lnTo>
                  <a:lnTo>
                    <a:pt x="542645" y="1340789"/>
                  </a:lnTo>
                  <a:lnTo>
                    <a:pt x="507492" y="1374292"/>
                  </a:lnTo>
                  <a:lnTo>
                    <a:pt x="471944" y="1407363"/>
                  </a:lnTo>
                  <a:lnTo>
                    <a:pt x="436003" y="1440002"/>
                  </a:lnTo>
                  <a:lnTo>
                    <a:pt x="399707" y="1472184"/>
                  </a:lnTo>
                  <a:lnTo>
                    <a:pt x="363054" y="1503908"/>
                  </a:lnTo>
                  <a:lnTo>
                    <a:pt x="333590" y="1528813"/>
                  </a:lnTo>
                  <a:lnTo>
                    <a:pt x="298653" y="1557794"/>
                  </a:lnTo>
                  <a:lnTo>
                    <a:pt x="263436" y="1586318"/>
                  </a:lnTo>
                  <a:lnTo>
                    <a:pt x="333590" y="1675536"/>
                  </a:lnTo>
                  <a:lnTo>
                    <a:pt x="415899" y="1780120"/>
                  </a:lnTo>
                  <a:lnTo>
                    <a:pt x="704634" y="1780120"/>
                  </a:lnTo>
                  <a:lnTo>
                    <a:pt x="712177" y="1780120"/>
                  </a:lnTo>
                  <a:lnTo>
                    <a:pt x="874674" y="1780120"/>
                  </a:lnTo>
                  <a:lnTo>
                    <a:pt x="911034" y="1745589"/>
                  </a:lnTo>
                  <a:lnTo>
                    <a:pt x="947026" y="1710677"/>
                  </a:lnTo>
                  <a:lnTo>
                    <a:pt x="982611" y="1675384"/>
                  </a:lnTo>
                  <a:lnTo>
                    <a:pt x="1017816" y="1639709"/>
                  </a:lnTo>
                  <a:lnTo>
                    <a:pt x="1052601" y="1603679"/>
                  </a:lnTo>
                  <a:lnTo>
                    <a:pt x="1079385" y="1575333"/>
                  </a:lnTo>
                  <a:lnTo>
                    <a:pt x="1083360" y="1571117"/>
                  </a:lnTo>
                  <a:lnTo>
                    <a:pt x="1086980" y="1567281"/>
                  </a:lnTo>
                  <a:lnTo>
                    <a:pt x="1103490" y="1549488"/>
                  </a:lnTo>
                  <a:lnTo>
                    <a:pt x="1111478" y="1540827"/>
                  </a:lnTo>
                  <a:close/>
                </a:path>
                <a:path w="1461770" h="1780540">
                  <a:moveTo>
                    <a:pt x="1461731" y="734669"/>
                  </a:moveTo>
                  <a:lnTo>
                    <a:pt x="1175816" y="555066"/>
                  </a:lnTo>
                  <a:lnTo>
                    <a:pt x="1152359" y="592594"/>
                  </a:lnTo>
                  <a:lnTo>
                    <a:pt x="1128471" y="629907"/>
                  </a:lnTo>
                  <a:lnTo>
                    <a:pt x="1104138" y="666991"/>
                  </a:lnTo>
                  <a:lnTo>
                    <a:pt x="1081798" y="700227"/>
                  </a:lnTo>
                  <a:lnTo>
                    <a:pt x="1058633" y="734085"/>
                  </a:lnTo>
                  <a:lnTo>
                    <a:pt x="1029766" y="775169"/>
                  </a:lnTo>
                  <a:lnTo>
                    <a:pt x="1000379" y="815898"/>
                  </a:lnTo>
                  <a:lnTo>
                    <a:pt x="970495" y="856272"/>
                  </a:lnTo>
                  <a:lnTo>
                    <a:pt x="940130" y="896264"/>
                  </a:lnTo>
                  <a:lnTo>
                    <a:pt x="909269" y="935850"/>
                  </a:lnTo>
                  <a:lnTo>
                    <a:pt x="877951" y="975042"/>
                  </a:lnTo>
                  <a:lnTo>
                    <a:pt x="846175" y="1013790"/>
                  </a:lnTo>
                  <a:lnTo>
                    <a:pt x="813943" y="1052106"/>
                  </a:lnTo>
                  <a:lnTo>
                    <a:pt x="1079385" y="1282039"/>
                  </a:lnTo>
                  <a:lnTo>
                    <a:pt x="1227188" y="1410081"/>
                  </a:lnTo>
                  <a:lnTo>
                    <a:pt x="1262138" y="1368539"/>
                  </a:lnTo>
                  <a:lnTo>
                    <a:pt x="1296619" y="1326553"/>
                  </a:lnTo>
                  <a:lnTo>
                    <a:pt x="1330629" y="1284109"/>
                  </a:lnTo>
                  <a:lnTo>
                    <a:pt x="1364157" y="1241247"/>
                  </a:lnTo>
                  <a:lnTo>
                    <a:pt x="1397190" y="1197965"/>
                  </a:lnTo>
                  <a:lnTo>
                    <a:pt x="1429715" y="1154277"/>
                  </a:lnTo>
                  <a:lnTo>
                    <a:pt x="1461731" y="1110221"/>
                  </a:lnTo>
                  <a:lnTo>
                    <a:pt x="1461731" y="734669"/>
                  </a:lnTo>
                  <a:close/>
                </a:path>
                <a:path w="1461770" h="1780540">
                  <a:moveTo>
                    <a:pt x="1461731" y="0"/>
                  </a:moveTo>
                  <a:lnTo>
                    <a:pt x="1441132" y="48120"/>
                  </a:lnTo>
                  <a:lnTo>
                    <a:pt x="1419885" y="95986"/>
                  </a:lnTo>
                  <a:lnTo>
                    <a:pt x="1398016" y="143586"/>
                  </a:lnTo>
                  <a:lnTo>
                    <a:pt x="1375537" y="190919"/>
                  </a:lnTo>
                  <a:lnTo>
                    <a:pt x="1352435" y="237947"/>
                  </a:lnTo>
                  <a:lnTo>
                    <a:pt x="1328724" y="284657"/>
                  </a:lnTo>
                  <a:lnTo>
                    <a:pt x="1304429" y="331038"/>
                  </a:lnTo>
                  <a:lnTo>
                    <a:pt x="1279550" y="377050"/>
                  </a:lnTo>
                  <a:lnTo>
                    <a:pt x="1254086" y="422706"/>
                  </a:lnTo>
                  <a:lnTo>
                    <a:pt x="1461731" y="542277"/>
                  </a:lnTo>
                  <a:lnTo>
                    <a:pt x="1461731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061383" y="2301814"/>
              <a:ext cx="2064952" cy="36014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462500" y="2654369"/>
              <a:ext cx="901150" cy="36344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37157" y="3010222"/>
              <a:ext cx="630849" cy="36721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716795" y="3369845"/>
              <a:ext cx="487304" cy="363444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7360299" y="3572613"/>
              <a:ext cx="358140" cy="457200"/>
            </a:xfrm>
            <a:custGeom>
              <a:avLst/>
              <a:gdLst/>
              <a:ahLst/>
              <a:cxnLst/>
              <a:rect l="l" t="t" r="r" b="b"/>
              <a:pathLst>
                <a:path w="358140" h="457200">
                  <a:moveTo>
                    <a:pt x="114185" y="0"/>
                  </a:moveTo>
                  <a:lnTo>
                    <a:pt x="95741" y="1550"/>
                  </a:lnTo>
                  <a:lnTo>
                    <a:pt x="41098" y="5444"/>
                  </a:lnTo>
                  <a:lnTo>
                    <a:pt x="0" y="7643"/>
                  </a:lnTo>
                  <a:lnTo>
                    <a:pt x="19133" y="28323"/>
                  </a:lnTo>
                  <a:lnTo>
                    <a:pt x="23624" y="33205"/>
                  </a:lnTo>
                  <a:lnTo>
                    <a:pt x="35339" y="46060"/>
                  </a:lnTo>
                  <a:lnTo>
                    <a:pt x="47014" y="59003"/>
                  </a:lnTo>
                  <a:lnTo>
                    <a:pt x="61087" y="47517"/>
                  </a:lnTo>
                  <a:lnTo>
                    <a:pt x="98815" y="31711"/>
                  </a:lnTo>
                  <a:lnTo>
                    <a:pt x="128006" y="28009"/>
                  </a:lnTo>
                  <a:lnTo>
                    <a:pt x="138714" y="28009"/>
                  </a:lnTo>
                  <a:lnTo>
                    <a:pt x="114185" y="0"/>
                  </a:lnTo>
                  <a:close/>
                </a:path>
                <a:path w="358140" h="457200">
                  <a:moveTo>
                    <a:pt x="138714" y="28009"/>
                  </a:moveTo>
                  <a:lnTo>
                    <a:pt x="133870" y="28009"/>
                  </a:lnTo>
                  <a:lnTo>
                    <a:pt x="136383" y="28061"/>
                  </a:lnTo>
                  <a:lnTo>
                    <a:pt x="138896" y="28219"/>
                  </a:lnTo>
                  <a:lnTo>
                    <a:pt x="138714" y="28009"/>
                  </a:lnTo>
                  <a:close/>
                </a:path>
                <a:path w="358140" h="457200">
                  <a:moveTo>
                    <a:pt x="213030" y="116174"/>
                  </a:moveTo>
                  <a:lnTo>
                    <a:pt x="199262" y="130852"/>
                  </a:lnTo>
                  <a:lnTo>
                    <a:pt x="180439" y="142816"/>
                  </a:lnTo>
                  <a:lnTo>
                    <a:pt x="157532" y="151314"/>
                  </a:lnTo>
                  <a:lnTo>
                    <a:pt x="131514" y="155597"/>
                  </a:lnTo>
                  <a:lnTo>
                    <a:pt x="130781" y="155597"/>
                  </a:lnTo>
                  <a:lnTo>
                    <a:pt x="160340" y="191370"/>
                  </a:lnTo>
                  <a:lnTo>
                    <a:pt x="189456" y="227510"/>
                  </a:lnTo>
                  <a:lnTo>
                    <a:pt x="218128" y="264020"/>
                  </a:lnTo>
                  <a:lnTo>
                    <a:pt x="246353" y="300901"/>
                  </a:lnTo>
                  <a:lnTo>
                    <a:pt x="274127" y="338157"/>
                  </a:lnTo>
                  <a:lnTo>
                    <a:pt x="283651" y="323798"/>
                  </a:lnTo>
                  <a:lnTo>
                    <a:pt x="299074" y="311790"/>
                  </a:lnTo>
                  <a:lnTo>
                    <a:pt x="318817" y="303267"/>
                  </a:lnTo>
                  <a:lnTo>
                    <a:pt x="341298" y="299362"/>
                  </a:lnTo>
                  <a:lnTo>
                    <a:pt x="344649" y="299257"/>
                  </a:lnTo>
                  <a:lnTo>
                    <a:pt x="353634" y="299257"/>
                  </a:lnTo>
                  <a:lnTo>
                    <a:pt x="326546" y="262163"/>
                  </a:lnTo>
                  <a:lnTo>
                    <a:pt x="298809" y="225132"/>
                  </a:lnTo>
                  <a:lnTo>
                    <a:pt x="270647" y="188465"/>
                  </a:lnTo>
                  <a:lnTo>
                    <a:pt x="242056" y="152150"/>
                  </a:lnTo>
                  <a:lnTo>
                    <a:pt x="213030" y="116174"/>
                  </a:lnTo>
                  <a:close/>
                </a:path>
                <a:path w="358140" h="457200">
                  <a:moveTo>
                    <a:pt x="353634" y="299257"/>
                  </a:moveTo>
                  <a:lnTo>
                    <a:pt x="348837" y="299257"/>
                  </a:lnTo>
                  <a:lnTo>
                    <a:pt x="351350" y="299362"/>
                  </a:lnTo>
                  <a:lnTo>
                    <a:pt x="353863" y="299572"/>
                  </a:lnTo>
                  <a:lnTo>
                    <a:pt x="353634" y="299257"/>
                  </a:lnTo>
                  <a:close/>
                </a:path>
                <a:path w="358140" h="457200">
                  <a:moveTo>
                    <a:pt x="311822" y="390354"/>
                  </a:moveTo>
                  <a:lnTo>
                    <a:pt x="323514" y="406923"/>
                  </a:lnTo>
                  <a:lnTo>
                    <a:pt x="335107" y="423566"/>
                  </a:lnTo>
                  <a:lnTo>
                    <a:pt x="346602" y="440278"/>
                  </a:lnTo>
                  <a:lnTo>
                    <a:pt x="357999" y="457054"/>
                  </a:lnTo>
                  <a:lnTo>
                    <a:pt x="357999" y="394752"/>
                  </a:lnTo>
                  <a:lnTo>
                    <a:pt x="340460" y="394752"/>
                  </a:lnTo>
                  <a:lnTo>
                    <a:pt x="332989" y="394455"/>
                  </a:lnTo>
                  <a:lnTo>
                    <a:pt x="325690" y="393594"/>
                  </a:lnTo>
                  <a:lnTo>
                    <a:pt x="318616" y="392212"/>
                  </a:lnTo>
                  <a:lnTo>
                    <a:pt x="311822" y="390354"/>
                  </a:lnTo>
                  <a:close/>
                </a:path>
                <a:path w="358140" h="457200">
                  <a:moveTo>
                    <a:pt x="357999" y="393129"/>
                  </a:moveTo>
                  <a:lnTo>
                    <a:pt x="353915" y="393862"/>
                  </a:lnTo>
                  <a:lnTo>
                    <a:pt x="349727" y="394385"/>
                  </a:lnTo>
                  <a:lnTo>
                    <a:pt x="345486" y="394647"/>
                  </a:lnTo>
                  <a:lnTo>
                    <a:pt x="342136" y="394752"/>
                  </a:lnTo>
                  <a:lnTo>
                    <a:pt x="357999" y="394752"/>
                  </a:lnTo>
                  <a:lnTo>
                    <a:pt x="357999" y="393129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464023" y="3725750"/>
              <a:ext cx="398569" cy="36716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710759" y="3942497"/>
              <a:ext cx="367213" cy="761076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894397" y="4085380"/>
              <a:ext cx="702310" cy="3627120"/>
            </a:xfrm>
            <a:custGeom>
              <a:avLst/>
              <a:gdLst/>
              <a:ahLst/>
              <a:cxnLst/>
              <a:rect l="l" t="t" r="r" b="b"/>
              <a:pathLst>
                <a:path w="702310" h="3627120">
                  <a:moveTo>
                    <a:pt x="701929" y="0"/>
                  </a:moveTo>
                  <a:lnTo>
                    <a:pt x="574319" y="0"/>
                  </a:lnTo>
                  <a:lnTo>
                    <a:pt x="547014" y="44500"/>
                  </a:lnTo>
                  <a:lnTo>
                    <a:pt x="520293" y="89395"/>
                  </a:lnTo>
                  <a:lnTo>
                    <a:pt x="494182" y="134696"/>
                  </a:lnTo>
                  <a:lnTo>
                    <a:pt x="468668" y="180390"/>
                  </a:lnTo>
                  <a:lnTo>
                    <a:pt x="443763" y="226466"/>
                  </a:lnTo>
                  <a:lnTo>
                    <a:pt x="419481" y="272923"/>
                  </a:lnTo>
                  <a:lnTo>
                    <a:pt x="395820" y="319747"/>
                  </a:lnTo>
                  <a:lnTo>
                    <a:pt x="372783" y="366941"/>
                  </a:lnTo>
                  <a:lnTo>
                    <a:pt x="357974" y="398373"/>
                  </a:lnTo>
                  <a:lnTo>
                    <a:pt x="357974" y="398208"/>
                  </a:lnTo>
                  <a:lnTo>
                    <a:pt x="354609" y="405498"/>
                  </a:lnTo>
                  <a:lnTo>
                    <a:pt x="350380" y="414489"/>
                  </a:lnTo>
                  <a:lnTo>
                    <a:pt x="350380" y="414705"/>
                  </a:lnTo>
                  <a:lnTo>
                    <a:pt x="317347" y="487946"/>
                  </a:lnTo>
                  <a:lnTo>
                    <a:pt x="297878" y="533273"/>
                  </a:lnTo>
                  <a:lnTo>
                    <a:pt x="278993" y="578904"/>
                  </a:lnTo>
                  <a:lnTo>
                    <a:pt x="260667" y="624827"/>
                  </a:lnTo>
                  <a:lnTo>
                    <a:pt x="242938" y="671042"/>
                  </a:lnTo>
                  <a:lnTo>
                    <a:pt x="225767" y="717600"/>
                  </a:lnTo>
                  <a:lnTo>
                    <a:pt x="209219" y="764336"/>
                  </a:lnTo>
                  <a:lnTo>
                    <a:pt x="193255" y="811403"/>
                  </a:lnTo>
                  <a:lnTo>
                    <a:pt x="177888" y="858735"/>
                  </a:lnTo>
                  <a:lnTo>
                    <a:pt x="163118" y="906348"/>
                  </a:lnTo>
                  <a:lnTo>
                    <a:pt x="148958" y="954214"/>
                  </a:lnTo>
                  <a:lnTo>
                    <a:pt x="135407" y="1002347"/>
                  </a:lnTo>
                  <a:lnTo>
                    <a:pt x="122478" y="1050721"/>
                  </a:lnTo>
                  <a:lnTo>
                    <a:pt x="110172" y="1099362"/>
                  </a:lnTo>
                  <a:lnTo>
                    <a:pt x="98488" y="1148245"/>
                  </a:lnTo>
                  <a:lnTo>
                    <a:pt x="87439" y="1197368"/>
                  </a:lnTo>
                  <a:lnTo>
                    <a:pt x="77012" y="1246720"/>
                  </a:lnTo>
                  <a:lnTo>
                    <a:pt x="67233" y="1296314"/>
                  </a:lnTo>
                  <a:lnTo>
                    <a:pt x="58102" y="1346136"/>
                  </a:lnTo>
                  <a:lnTo>
                    <a:pt x="49618" y="1396174"/>
                  </a:lnTo>
                  <a:lnTo>
                    <a:pt x="41783" y="1446441"/>
                  </a:lnTo>
                  <a:lnTo>
                    <a:pt x="34607" y="1496910"/>
                  </a:lnTo>
                  <a:lnTo>
                    <a:pt x="28092" y="1547596"/>
                  </a:lnTo>
                  <a:lnTo>
                    <a:pt x="22250" y="1598485"/>
                  </a:lnTo>
                  <a:lnTo>
                    <a:pt x="17068" y="1649577"/>
                  </a:lnTo>
                  <a:lnTo>
                    <a:pt x="12560" y="1700860"/>
                  </a:lnTo>
                  <a:lnTo>
                    <a:pt x="8750" y="1752333"/>
                  </a:lnTo>
                  <a:lnTo>
                    <a:pt x="5613" y="1803996"/>
                  </a:lnTo>
                  <a:lnTo>
                    <a:pt x="3162" y="1855838"/>
                  </a:lnTo>
                  <a:lnTo>
                    <a:pt x="1409" y="1907870"/>
                  </a:lnTo>
                  <a:lnTo>
                    <a:pt x="355" y="1960054"/>
                  </a:lnTo>
                  <a:lnTo>
                    <a:pt x="0" y="2012429"/>
                  </a:lnTo>
                  <a:lnTo>
                    <a:pt x="355" y="2064778"/>
                  </a:lnTo>
                  <a:lnTo>
                    <a:pt x="1409" y="2116975"/>
                  </a:lnTo>
                  <a:lnTo>
                    <a:pt x="3162" y="2168995"/>
                  </a:lnTo>
                  <a:lnTo>
                    <a:pt x="5613" y="2220836"/>
                  </a:lnTo>
                  <a:lnTo>
                    <a:pt x="8750" y="2272500"/>
                  </a:lnTo>
                  <a:lnTo>
                    <a:pt x="12573" y="2323973"/>
                  </a:lnTo>
                  <a:lnTo>
                    <a:pt x="17068" y="2375255"/>
                  </a:lnTo>
                  <a:lnTo>
                    <a:pt x="22250" y="2426347"/>
                  </a:lnTo>
                  <a:lnTo>
                    <a:pt x="28105" y="2477236"/>
                  </a:lnTo>
                  <a:lnTo>
                    <a:pt x="34620" y="2527922"/>
                  </a:lnTo>
                  <a:lnTo>
                    <a:pt x="41795" y="2578392"/>
                  </a:lnTo>
                  <a:lnTo>
                    <a:pt x="49631" y="2628658"/>
                  </a:lnTo>
                  <a:lnTo>
                    <a:pt x="58115" y="2678709"/>
                  </a:lnTo>
                  <a:lnTo>
                    <a:pt x="67259" y="2728518"/>
                  </a:lnTo>
                  <a:lnTo>
                    <a:pt x="77038" y="2778112"/>
                  </a:lnTo>
                  <a:lnTo>
                    <a:pt x="87452" y="2827477"/>
                  </a:lnTo>
                  <a:lnTo>
                    <a:pt x="98513" y="2876600"/>
                  </a:lnTo>
                  <a:lnTo>
                    <a:pt x="110197" y="2925483"/>
                  </a:lnTo>
                  <a:lnTo>
                    <a:pt x="122504" y="2974124"/>
                  </a:lnTo>
                  <a:lnTo>
                    <a:pt x="135432" y="3022511"/>
                  </a:lnTo>
                  <a:lnTo>
                    <a:pt x="148983" y="3070644"/>
                  </a:lnTo>
                  <a:lnTo>
                    <a:pt x="163144" y="3118510"/>
                  </a:lnTo>
                  <a:lnTo>
                    <a:pt x="177914" y="3166122"/>
                  </a:lnTo>
                  <a:lnTo>
                    <a:pt x="193281" y="3213455"/>
                  </a:lnTo>
                  <a:lnTo>
                    <a:pt x="209245" y="3260521"/>
                  </a:lnTo>
                  <a:lnTo>
                    <a:pt x="225806" y="3307308"/>
                  </a:lnTo>
                  <a:lnTo>
                    <a:pt x="242963" y="3353816"/>
                  </a:lnTo>
                  <a:lnTo>
                    <a:pt x="260692" y="3400031"/>
                  </a:lnTo>
                  <a:lnTo>
                    <a:pt x="279006" y="3445954"/>
                  </a:lnTo>
                  <a:lnTo>
                    <a:pt x="297891" y="3491585"/>
                  </a:lnTo>
                  <a:lnTo>
                    <a:pt x="317360" y="3536912"/>
                  </a:lnTo>
                  <a:lnTo>
                    <a:pt x="337388" y="3581933"/>
                  </a:lnTo>
                  <a:lnTo>
                    <a:pt x="357974" y="3626637"/>
                  </a:lnTo>
                  <a:lnTo>
                    <a:pt x="357974" y="3323907"/>
                  </a:lnTo>
                  <a:lnTo>
                    <a:pt x="340550" y="3278047"/>
                  </a:lnTo>
                  <a:lnTo>
                    <a:pt x="323735" y="3231908"/>
                  </a:lnTo>
                  <a:lnTo>
                    <a:pt x="307517" y="3185490"/>
                  </a:lnTo>
                  <a:lnTo>
                    <a:pt x="291896" y="3138779"/>
                  </a:lnTo>
                  <a:lnTo>
                    <a:pt x="276898" y="3091802"/>
                  </a:lnTo>
                  <a:lnTo>
                    <a:pt x="262521" y="3044545"/>
                  </a:lnTo>
                  <a:lnTo>
                    <a:pt x="248754" y="2997022"/>
                  </a:lnTo>
                  <a:lnTo>
                    <a:pt x="235623" y="2949244"/>
                  </a:lnTo>
                  <a:lnTo>
                    <a:pt x="223113" y="2901200"/>
                  </a:lnTo>
                  <a:lnTo>
                    <a:pt x="211239" y="2852915"/>
                  </a:lnTo>
                  <a:lnTo>
                    <a:pt x="199999" y="2804363"/>
                  </a:lnTo>
                  <a:lnTo>
                    <a:pt x="189420" y="2755582"/>
                  </a:lnTo>
                  <a:lnTo>
                    <a:pt x="179476" y="2706560"/>
                  </a:lnTo>
                  <a:lnTo>
                    <a:pt x="170192" y="2657310"/>
                  </a:lnTo>
                  <a:lnTo>
                    <a:pt x="161569" y="2607818"/>
                  </a:lnTo>
                  <a:lnTo>
                    <a:pt x="153606" y="2558110"/>
                  </a:lnTo>
                  <a:lnTo>
                    <a:pt x="146304" y="2508173"/>
                  </a:lnTo>
                  <a:lnTo>
                    <a:pt x="139687" y="2458034"/>
                  </a:lnTo>
                  <a:lnTo>
                    <a:pt x="133731" y="2407678"/>
                  </a:lnTo>
                  <a:lnTo>
                    <a:pt x="128473" y="2357120"/>
                  </a:lnTo>
                  <a:lnTo>
                    <a:pt x="123888" y="2306345"/>
                  </a:lnTo>
                  <a:lnTo>
                    <a:pt x="120002" y="2255393"/>
                  </a:lnTo>
                  <a:lnTo>
                    <a:pt x="116814" y="2204237"/>
                  </a:lnTo>
                  <a:lnTo>
                    <a:pt x="114325" y="2152904"/>
                  </a:lnTo>
                  <a:lnTo>
                    <a:pt x="112547" y="2101380"/>
                  </a:lnTo>
                  <a:lnTo>
                    <a:pt x="111467" y="2049678"/>
                  </a:lnTo>
                  <a:lnTo>
                    <a:pt x="111112" y="1997798"/>
                  </a:lnTo>
                  <a:lnTo>
                    <a:pt x="111467" y="1945932"/>
                  </a:lnTo>
                  <a:lnTo>
                    <a:pt x="112547" y="1894243"/>
                  </a:lnTo>
                  <a:lnTo>
                    <a:pt x="114325" y="1842731"/>
                  </a:lnTo>
                  <a:lnTo>
                    <a:pt x="116814" y="1791398"/>
                  </a:lnTo>
                  <a:lnTo>
                    <a:pt x="120015" y="1740242"/>
                  </a:lnTo>
                  <a:lnTo>
                    <a:pt x="123901" y="1689290"/>
                  </a:lnTo>
                  <a:lnTo>
                    <a:pt x="128473" y="1638528"/>
                  </a:lnTo>
                  <a:lnTo>
                    <a:pt x="133743" y="1587969"/>
                  </a:lnTo>
                  <a:lnTo>
                    <a:pt x="139687" y="1537601"/>
                  </a:lnTo>
                  <a:lnTo>
                    <a:pt x="146316" y="1487462"/>
                  </a:lnTo>
                  <a:lnTo>
                    <a:pt x="153619" y="1437525"/>
                  </a:lnTo>
                  <a:lnTo>
                    <a:pt x="161582" y="1387817"/>
                  </a:lnTo>
                  <a:lnTo>
                    <a:pt x="170205" y="1338326"/>
                  </a:lnTo>
                  <a:lnTo>
                    <a:pt x="179489" y="1289075"/>
                  </a:lnTo>
                  <a:lnTo>
                    <a:pt x="189433" y="1240040"/>
                  </a:lnTo>
                  <a:lnTo>
                    <a:pt x="200025" y="1191260"/>
                  </a:lnTo>
                  <a:lnTo>
                    <a:pt x="211251" y="1142720"/>
                  </a:lnTo>
                  <a:lnTo>
                    <a:pt x="223126" y="1094422"/>
                  </a:lnTo>
                  <a:lnTo>
                    <a:pt x="235635" y="1046391"/>
                  </a:lnTo>
                  <a:lnTo>
                    <a:pt x="248767" y="998601"/>
                  </a:lnTo>
                  <a:lnTo>
                    <a:pt x="262534" y="951090"/>
                  </a:lnTo>
                  <a:lnTo>
                    <a:pt x="276923" y="903833"/>
                  </a:lnTo>
                  <a:lnTo>
                    <a:pt x="291922" y="856856"/>
                  </a:lnTo>
                  <a:lnTo>
                    <a:pt x="307530" y="810158"/>
                  </a:lnTo>
                  <a:lnTo>
                    <a:pt x="323735" y="763727"/>
                  </a:lnTo>
                  <a:lnTo>
                    <a:pt x="340575" y="717550"/>
                  </a:lnTo>
                  <a:lnTo>
                    <a:pt x="354177" y="681723"/>
                  </a:lnTo>
                  <a:lnTo>
                    <a:pt x="369316" y="642861"/>
                  </a:lnTo>
                  <a:lnTo>
                    <a:pt x="388912" y="594550"/>
                  </a:lnTo>
                  <a:lnTo>
                    <a:pt x="409181" y="546595"/>
                  </a:lnTo>
                  <a:lnTo>
                    <a:pt x="430098" y="498983"/>
                  </a:lnTo>
                  <a:lnTo>
                    <a:pt x="451662" y="451726"/>
                  </a:lnTo>
                  <a:lnTo>
                    <a:pt x="473887" y="404837"/>
                  </a:lnTo>
                  <a:lnTo>
                    <a:pt x="496735" y="358305"/>
                  </a:lnTo>
                  <a:lnTo>
                    <a:pt x="520230" y="312153"/>
                  </a:lnTo>
                  <a:lnTo>
                    <a:pt x="544347" y="266382"/>
                  </a:lnTo>
                  <a:lnTo>
                    <a:pt x="569087" y="220980"/>
                  </a:lnTo>
                  <a:lnTo>
                    <a:pt x="594448" y="175983"/>
                  </a:lnTo>
                  <a:lnTo>
                    <a:pt x="620420" y="131381"/>
                  </a:lnTo>
                  <a:lnTo>
                    <a:pt x="646988" y="87172"/>
                  </a:lnTo>
                  <a:lnTo>
                    <a:pt x="674166" y="43383"/>
                  </a:lnTo>
                  <a:lnTo>
                    <a:pt x="701929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070382" y="4476774"/>
              <a:ext cx="361140" cy="324202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244789" y="7389560"/>
              <a:ext cx="367213" cy="93420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710759" y="7462735"/>
              <a:ext cx="367213" cy="86542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604438" y="8093402"/>
              <a:ext cx="367219" cy="659011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7351137" y="8136574"/>
              <a:ext cx="367665" cy="619125"/>
            </a:xfrm>
            <a:custGeom>
              <a:avLst/>
              <a:gdLst/>
              <a:ahLst/>
              <a:cxnLst/>
              <a:rect l="l" t="t" r="r" b="b"/>
              <a:pathLst>
                <a:path w="367665" h="619125">
                  <a:moveTo>
                    <a:pt x="367161" y="0"/>
                  </a:moveTo>
                  <a:lnTo>
                    <a:pt x="339369" y="40522"/>
                  </a:lnTo>
                  <a:lnTo>
                    <a:pt x="311049" y="80652"/>
                  </a:lnTo>
                  <a:lnTo>
                    <a:pt x="282205" y="120385"/>
                  </a:lnTo>
                  <a:lnTo>
                    <a:pt x="252844" y="159715"/>
                  </a:lnTo>
                  <a:lnTo>
                    <a:pt x="222971" y="198637"/>
                  </a:lnTo>
                  <a:lnTo>
                    <a:pt x="192592" y="237147"/>
                  </a:lnTo>
                  <a:lnTo>
                    <a:pt x="161712" y="275239"/>
                  </a:lnTo>
                  <a:lnTo>
                    <a:pt x="130337" y="312909"/>
                  </a:lnTo>
                  <a:lnTo>
                    <a:pt x="98472" y="350151"/>
                  </a:lnTo>
                  <a:lnTo>
                    <a:pt x="66124" y="386961"/>
                  </a:lnTo>
                  <a:lnTo>
                    <a:pt x="33298" y="423333"/>
                  </a:lnTo>
                  <a:lnTo>
                    <a:pt x="0" y="459263"/>
                  </a:lnTo>
                  <a:lnTo>
                    <a:pt x="0" y="619091"/>
                  </a:lnTo>
                  <a:lnTo>
                    <a:pt x="36000" y="581647"/>
                  </a:lnTo>
                  <a:lnTo>
                    <a:pt x="71491" y="543712"/>
                  </a:lnTo>
                  <a:lnTo>
                    <a:pt x="106469" y="505292"/>
                  </a:lnTo>
                  <a:lnTo>
                    <a:pt x="140927" y="466392"/>
                  </a:lnTo>
                  <a:lnTo>
                    <a:pt x="174861" y="427018"/>
                  </a:lnTo>
                  <a:lnTo>
                    <a:pt x="208265" y="387174"/>
                  </a:lnTo>
                  <a:lnTo>
                    <a:pt x="241135" y="346865"/>
                  </a:lnTo>
                  <a:lnTo>
                    <a:pt x="273464" y="306097"/>
                  </a:lnTo>
                  <a:lnTo>
                    <a:pt x="305249" y="264876"/>
                  </a:lnTo>
                  <a:lnTo>
                    <a:pt x="336483" y="223206"/>
                  </a:lnTo>
                  <a:lnTo>
                    <a:pt x="367161" y="181093"/>
                  </a:lnTo>
                  <a:lnTo>
                    <a:pt x="367161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964065" y="8556614"/>
              <a:ext cx="367219" cy="521376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991462" y="8587744"/>
              <a:ext cx="367665" cy="492759"/>
            </a:xfrm>
            <a:custGeom>
              <a:avLst/>
              <a:gdLst/>
              <a:ahLst/>
              <a:cxnLst/>
              <a:rect l="l" t="t" r="r" b="b"/>
              <a:pathLst>
                <a:path w="367665" h="492759">
                  <a:moveTo>
                    <a:pt x="367213" y="0"/>
                  </a:moveTo>
                  <a:lnTo>
                    <a:pt x="332646" y="36513"/>
                  </a:lnTo>
                  <a:lnTo>
                    <a:pt x="297585" y="72552"/>
                  </a:lnTo>
                  <a:lnTo>
                    <a:pt x="262036" y="108109"/>
                  </a:lnTo>
                  <a:lnTo>
                    <a:pt x="226005" y="143180"/>
                  </a:lnTo>
                  <a:lnTo>
                    <a:pt x="189496" y="177759"/>
                  </a:lnTo>
                  <a:lnTo>
                    <a:pt x="152517" y="211841"/>
                  </a:lnTo>
                  <a:lnTo>
                    <a:pt x="115072" y="245420"/>
                  </a:lnTo>
                  <a:lnTo>
                    <a:pt x="77167" y="278490"/>
                  </a:lnTo>
                  <a:lnTo>
                    <a:pt x="38807" y="311046"/>
                  </a:lnTo>
                  <a:lnTo>
                    <a:pt x="0" y="343083"/>
                  </a:lnTo>
                  <a:lnTo>
                    <a:pt x="0" y="492765"/>
                  </a:lnTo>
                  <a:lnTo>
                    <a:pt x="38639" y="461682"/>
                  </a:lnTo>
                  <a:lnTo>
                    <a:pt x="76870" y="430099"/>
                  </a:lnTo>
                  <a:lnTo>
                    <a:pt x="114686" y="398022"/>
                  </a:lnTo>
                  <a:lnTo>
                    <a:pt x="152079" y="365455"/>
                  </a:lnTo>
                  <a:lnTo>
                    <a:pt x="189045" y="332406"/>
                  </a:lnTo>
                  <a:lnTo>
                    <a:pt x="225575" y="298881"/>
                  </a:lnTo>
                  <a:lnTo>
                    <a:pt x="261664" y="264884"/>
                  </a:lnTo>
                  <a:lnTo>
                    <a:pt x="297304" y="230423"/>
                  </a:lnTo>
                  <a:lnTo>
                    <a:pt x="332489" y="195503"/>
                  </a:lnTo>
                  <a:lnTo>
                    <a:pt x="367213" y="160131"/>
                  </a:lnTo>
                  <a:lnTo>
                    <a:pt x="367213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323719" y="8900865"/>
              <a:ext cx="367193" cy="430594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6631839" y="8924649"/>
              <a:ext cx="367665" cy="408940"/>
            </a:xfrm>
            <a:custGeom>
              <a:avLst/>
              <a:gdLst/>
              <a:ahLst/>
              <a:cxnLst/>
              <a:rect l="l" t="t" r="r" b="b"/>
              <a:pathLst>
                <a:path w="367665" h="408940">
                  <a:moveTo>
                    <a:pt x="367213" y="0"/>
                  </a:moveTo>
                  <a:lnTo>
                    <a:pt x="328123" y="31562"/>
                  </a:lnTo>
                  <a:lnTo>
                    <a:pt x="288587" y="62600"/>
                  </a:lnTo>
                  <a:lnTo>
                    <a:pt x="248613" y="93108"/>
                  </a:lnTo>
                  <a:lnTo>
                    <a:pt x="208209" y="123079"/>
                  </a:lnTo>
                  <a:lnTo>
                    <a:pt x="167381" y="152507"/>
                  </a:lnTo>
                  <a:lnTo>
                    <a:pt x="126139" y="181387"/>
                  </a:lnTo>
                  <a:lnTo>
                    <a:pt x="84489" y="209713"/>
                  </a:lnTo>
                  <a:lnTo>
                    <a:pt x="42440" y="237478"/>
                  </a:lnTo>
                  <a:lnTo>
                    <a:pt x="0" y="264677"/>
                  </a:lnTo>
                  <a:lnTo>
                    <a:pt x="0" y="408772"/>
                  </a:lnTo>
                  <a:lnTo>
                    <a:pt x="42345" y="382142"/>
                  </a:lnTo>
                  <a:lnTo>
                    <a:pt x="84320" y="354964"/>
                  </a:lnTo>
                  <a:lnTo>
                    <a:pt x="125918" y="327242"/>
                  </a:lnTo>
                  <a:lnTo>
                    <a:pt x="167131" y="298983"/>
                  </a:lnTo>
                  <a:lnTo>
                    <a:pt x="207954" y="270193"/>
                  </a:lnTo>
                  <a:lnTo>
                    <a:pt x="248381" y="240878"/>
                  </a:lnTo>
                  <a:lnTo>
                    <a:pt x="288403" y="211044"/>
                  </a:lnTo>
                  <a:lnTo>
                    <a:pt x="328017" y="180697"/>
                  </a:lnTo>
                  <a:lnTo>
                    <a:pt x="367213" y="149843"/>
                  </a:lnTo>
                  <a:lnTo>
                    <a:pt x="367213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683347" y="9166951"/>
              <a:ext cx="534795" cy="29030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6122640" y="9184521"/>
              <a:ext cx="516890" cy="273050"/>
            </a:xfrm>
            <a:custGeom>
              <a:avLst/>
              <a:gdLst/>
              <a:ahLst/>
              <a:cxnLst/>
              <a:rect l="l" t="t" r="r" b="b"/>
              <a:pathLst>
                <a:path w="516890" h="273050">
                  <a:moveTo>
                    <a:pt x="516738" y="0"/>
                  </a:moveTo>
                  <a:lnTo>
                    <a:pt x="475586" y="25734"/>
                  </a:lnTo>
                  <a:lnTo>
                    <a:pt x="434069" y="50939"/>
                  </a:lnTo>
                  <a:lnTo>
                    <a:pt x="392191" y="75609"/>
                  </a:lnTo>
                  <a:lnTo>
                    <a:pt x="349960" y="99739"/>
                  </a:lnTo>
                  <a:lnTo>
                    <a:pt x="307379" y="123323"/>
                  </a:lnTo>
                  <a:lnTo>
                    <a:pt x="264455" y="146358"/>
                  </a:lnTo>
                  <a:lnTo>
                    <a:pt x="221192" y="168838"/>
                  </a:lnTo>
                  <a:lnTo>
                    <a:pt x="177597" y="190758"/>
                  </a:lnTo>
                  <a:lnTo>
                    <a:pt x="133675" y="212112"/>
                  </a:lnTo>
                  <a:lnTo>
                    <a:pt x="89431" y="232897"/>
                  </a:lnTo>
                  <a:lnTo>
                    <a:pt x="44871" y="253106"/>
                  </a:lnTo>
                  <a:lnTo>
                    <a:pt x="0" y="272735"/>
                  </a:lnTo>
                  <a:lnTo>
                    <a:pt x="293760" y="272735"/>
                  </a:lnTo>
                  <a:lnTo>
                    <a:pt x="339120" y="248215"/>
                  </a:lnTo>
                  <a:lnTo>
                    <a:pt x="384100" y="223102"/>
                  </a:lnTo>
                  <a:lnTo>
                    <a:pt x="428698" y="197394"/>
                  </a:lnTo>
                  <a:lnTo>
                    <a:pt x="472911" y="171094"/>
                  </a:lnTo>
                  <a:lnTo>
                    <a:pt x="516738" y="144199"/>
                  </a:lnTo>
                  <a:lnTo>
                    <a:pt x="516738" y="0"/>
                  </a:lnTo>
                  <a:close/>
                </a:path>
              </a:pathLst>
            </a:custGeom>
            <a:solidFill>
              <a:srgbClr val="ADB6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066068" y="2412858"/>
              <a:ext cx="2033801" cy="370931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102318" y="2902215"/>
              <a:ext cx="741265" cy="60003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836055" y="2776250"/>
              <a:ext cx="298462" cy="157377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733564" y="3458847"/>
              <a:ext cx="376276" cy="47454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368576" y="3878625"/>
              <a:ext cx="372517" cy="674167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301138" y="3580257"/>
              <a:ext cx="106174" cy="105755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415166" y="3709363"/>
              <a:ext cx="450405" cy="556946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05513" y="4474104"/>
              <a:ext cx="370590" cy="3218189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7804474" y="4258771"/>
              <a:ext cx="246536" cy="38004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976039" y="4631325"/>
              <a:ext cx="370041" cy="305972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611024" y="7584889"/>
              <a:ext cx="372554" cy="70204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368576" y="7642783"/>
              <a:ext cx="372517" cy="644985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733564" y="8262183"/>
              <a:ext cx="376276" cy="44530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242292" y="8225738"/>
              <a:ext cx="376271" cy="481126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102318" y="8693332"/>
              <a:ext cx="372512" cy="32723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877329" y="8666783"/>
              <a:ext cx="372501" cy="353334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467307" y="9013511"/>
              <a:ext cx="126629" cy="9278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508545" y="8993203"/>
              <a:ext cx="376271" cy="27058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107824" y="9246383"/>
              <a:ext cx="408259" cy="210873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330898" y="3749100"/>
              <a:ext cx="178999" cy="119577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8643558" y="3796795"/>
              <a:ext cx="163136" cy="10894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7632123" y="3871871"/>
              <a:ext cx="143137" cy="95494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7328101" y="3824019"/>
              <a:ext cx="140990" cy="94185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973287" y="3854856"/>
              <a:ext cx="115441" cy="88688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951695" y="3923231"/>
              <a:ext cx="132404" cy="8863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7019681" y="3780042"/>
              <a:ext cx="129210" cy="8633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272365" y="3975114"/>
              <a:ext cx="119943" cy="8057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723250" y="3737425"/>
              <a:ext cx="111514" cy="74605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8583979" y="4033542"/>
              <a:ext cx="99060" cy="60325"/>
            </a:xfrm>
            <a:custGeom>
              <a:avLst/>
              <a:gdLst/>
              <a:ahLst/>
              <a:cxnLst/>
              <a:rect l="l" t="t" r="r" b="b"/>
              <a:pathLst>
                <a:path w="99059" h="60325">
                  <a:moveTo>
                    <a:pt x="63401" y="0"/>
                  </a:moveTo>
                  <a:lnTo>
                    <a:pt x="60312" y="0"/>
                  </a:lnTo>
                  <a:lnTo>
                    <a:pt x="53663" y="732"/>
                  </a:lnTo>
                  <a:lnTo>
                    <a:pt x="39668" y="4505"/>
                  </a:lnTo>
                  <a:lnTo>
                    <a:pt x="26281" y="10732"/>
                  </a:lnTo>
                  <a:lnTo>
                    <a:pt x="13170" y="18019"/>
                  </a:lnTo>
                  <a:lnTo>
                    <a:pt x="0" y="24973"/>
                  </a:lnTo>
                  <a:lnTo>
                    <a:pt x="0" y="39475"/>
                  </a:lnTo>
                  <a:lnTo>
                    <a:pt x="13192" y="45531"/>
                  </a:lnTo>
                  <a:lnTo>
                    <a:pt x="26301" y="51915"/>
                  </a:lnTo>
                  <a:lnTo>
                    <a:pt x="39675" y="57211"/>
                  </a:lnTo>
                  <a:lnTo>
                    <a:pt x="53663" y="59998"/>
                  </a:lnTo>
                  <a:lnTo>
                    <a:pt x="59003" y="60207"/>
                  </a:lnTo>
                  <a:lnTo>
                    <a:pt x="75627" y="57832"/>
                  </a:lnTo>
                  <a:lnTo>
                    <a:pt x="88256" y="51261"/>
                  </a:lnTo>
                  <a:lnTo>
                    <a:pt x="96271" y="41323"/>
                  </a:lnTo>
                  <a:lnTo>
                    <a:pt x="99054" y="28847"/>
                  </a:lnTo>
                  <a:lnTo>
                    <a:pt x="96568" y="17249"/>
                  </a:lnTo>
                  <a:lnTo>
                    <a:pt x="89493" y="8121"/>
                  </a:lnTo>
                  <a:lnTo>
                    <a:pt x="78285" y="2144"/>
                  </a:lnTo>
                  <a:lnTo>
                    <a:pt x="63401" y="0"/>
                  </a:lnTo>
                  <a:close/>
                </a:path>
              </a:pathLst>
            </a:custGeom>
            <a:solidFill>
              <a:srgbClr val="036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731296" y="1079548"/>
              <a:ext cx="4357432" cy="2743529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334962" y="1312577"/>
              <a:ext cx="303969" cy="244338"/>
            </a:xfrm>
            <a:prstGeom prst="rect">
              <a:avLst/>
            </a:prstGeom>
          </p:spPr>
        </p:pic>
      </p:grpSp>
      <p:sp>
        <p:nvSpPr>
          <p:cNvPr id="156" name="object 156"/>
          <p:cNvSpPr txBox="1"/>
          <p:nvPr/>
        </p:nvSpPr>
        <p:spPr>
          <a:xfrm>
            <a:off x="11095527" y="5753815"/>
            <a:ext cx="83386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0" marR="5080" indent="-1022985" algn="ctr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Za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izračunavanje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isplativosti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uzimamo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obzir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niz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faktora</a:t>
            </a:r>
            <a:endParaRPr sz="2050" dirty="0">
              <a:latin typeface="Segoe UI Symbol"/>
              <a:cs typeface="Segoe UI Symbo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1669436" y="630180"/>
            <a:ext cx="7468870" cy="130163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ts val="3300"/>
              </a:lnSpc>
              <a:spcBef>
                <a:spcPts val="250"/>
              </a:spcBef>
              <a:tabLst>
                <a:tab pos="2534920" algn="l"/>
              </a:tabLst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U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osnovi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našeg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pristupa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ventilaciji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prostorija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su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detaljni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proračuni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prognoze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uštede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toplotne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električne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energije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58" name="object 158"/>
          <p:cNvSpPr txBox="1"/>
          <p:nvPr/>
        </p:nvSpPr>
        <p:spPr>
          <a:xfrm rot="21420000">
            <a:off x="12062482" y="4181411"/>
            <a:ext cx="1946066" cy="276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lang="en-US" sz="2200" b="1" i="0" dirty="0">
                <a:solidFill>
                  <a:srgbClr val="374151"/>
                </a:solidFill>
                <a:effectLst/>
                <a:latin typeface="Söhne"/>
              </a:rPr>
              <a:t>OBRAZLOŽENJE</a:t>
            </a:r>
            <a:endParaRPr sz="2200" b="1" baseline="1355" dirty="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 rot="21420000">
            <a:off x="12191508" y="4541680"/>
            <a:ext cx="2176760" cy="2808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lang="en-US" sz="2200" b="1" i="0" dirty="0">
                <a:solidFill>
                  <a:srgbClr val="374151"/>
                </a:solidFill>
                <a:effectLst/>
                <a:latin typeface="Söhne"/>
              </a:rPr>
              <a:t>EFIKASNOSTI</a:t>
            </a:r>
            <a:endParaRPr sz="2200" b="1" dirty="0">
              <a:latin typeface="Arial"/>
              <a:cs typeface="Arial"/>
            </a:endParaRPr>
          </a:p>
        </p:txBody>
      </p:sp>
      <p:grpSp>
        <p:nvGrpSpPr>
          <p:cNvPr id="160" name="object 160"/>
          <p:cNvGrpSpPr/>
          <p:nvPr/>
        </p:nvGrpSpPr>
        <p:grpSpPr>
          <a:xfrm>
            <a:off x="9206159" y="7036168"/>
            <a:ext cx="5297805" cy="3634104"/>
            <a:chOff x="9206159" y="7036168"/>
            <a:chExt cx="5297805" cy="3634104"/>
          </a:xfrm>
        </p:grpSpPr>
        <p:pic>
          <p:nvPicPr>
            <p:cNvPr id="161" name="object 16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206159" y="9151658"/>
              <a:ext cx="1518330" cy="1518278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2985259" y="7036168"/>
              <a:ext cx="1518278" cy="1518278"/>
            </a:xfrm>
            <a:prstGeom prst="rect">
              <a:avLst/>
            </a:prstGeom>
          </p:spPr>
        </p:pic>
      </p:grpSp>
      <p:sp>
        <p:nvSpPr>
          <p:cNvPr id="163" name="object 163"/>
          <p:cNvSpPr txBox="1"/>
          <p:nvPr/>
        </p:nvSpPr>
        <p:spPr>
          <a:xfrm>
            <a:off x="9800403" y="7440706"/>
            <a:ext cx="2629791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Površina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zapremina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prostora</a:t>
            </a:r>
            <a:endParaRPr sz="2050" dirty="0">
              <a:latin typeface="Georgia"/>
              <a:cs typeface="Georgia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17486034" y="7407275"/>
            <a:ext cx="219075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Trajanje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grejne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sezone</a:t>
            </a:r>
            <a:endParaRPr lang="ru-RU" sz="2050" dirty="0">
              <a:latin typeface="Georgia"/>
              <a:cs typeface="Georgia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13580394" y="9399023"/>
            <a:ext cx="2658574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Prosečna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prostoriji</a:t>
            </a:r>
            <a:endParaRPr sz="2050" dirty="0">
              <a:latin typeface="Georgia"/>
              <a:cs typeface="Georgia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9729337" y="9413430"/>
            <a:ext cx="2282825" cy="995044"/>
          </a:xfrm>
          <a:custGeom>
            <a:avLst/>
            <a:gdLst/>
            <a:ahLst/>
            <a:cxnLst/>
            <a:rect l="l" t="t" r="r" b="b"/>
            <a:pathLst>
              <a:path w="2282825" h="995045">
                <a:moveTo>
                  <a:pt x="2282653" y="0"/>
                </a:moveTo>
                <a:lnTo>
                  <a:pt x="0" y="0"/>
                </a:lnTo>
                <a:lnTo>
                  <a:pt x="0" y="994734"/>
                </a:lnTo>
                <a:lnTo>
                  <a:pt x="2282653" y="994734"/>
                </a:lnTo>
                <a:lnTo>
                  <a:pt x="2282653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9800404" y="9399149"/>
            <a:ext cx="304546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Prosečna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vazduha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napolju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tokom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grejne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sezone</a:t>
            </a:r>
            <a:endParaRPr sz="2050" dirty="0">
              <a:latin typeface="Georgia"/>
              <a:cs typeface="Georgia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13718744" y="7340195"/>
            <a:ext cx="2282825" cy="995044"/>
          </a:xfrm>
          <a:custGeom>
            <a:avLst/>
            <a:gdLst/>
            <a:ahLst/>
            <a:cxnLst/>
            <a:rect l="l" t="t" r="r" b="b"/>
            <a:pathLst>
              <a:path w="2282825" h="995045">
                <a:moveTo>
                  <a:pt x="2282653" y="0"/>
                </a:moveTo>
                <a:lnTo>
                  <a:pt x="0" y="0"/>
                </a:lnTo>
                <a:lnTo>
                  <a:pt x="0" y="994734"/>
                </a:lnTo>
                <a:lnTo>
                  <a:pt x="2282653" y="994734"/>
                </a:lnTo>
                <a:lnTo>
                  <a:pt x="2282653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13595134" y="7433423"/>
            <a:ext cx="305913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Norma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vazdušne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izmene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za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ovu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vrstu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objekata</a:t>
            </a:r>
            <a:endParaRPr sz="2050" dirty="0">
              <a:latin typeface="Georgia"/>
              <a:cs typeface="Georgia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17634855" y="9559651"/>
            <a:ext cx="2282825" cy="680720"/>
          </a:xfrm>
          <a:custGeom>
            <a:avLst/>
            <a:gdLst/>
            <a:ahLst/>
            <a:cxnLst/>
            <a:rect l="l" t="t" r="r" b="b"/>
            <a:pathLst>
              <a:path w="2282825" h="680720">
                <a:moveTo>
                  <a:pt x="2282653" y="0"/>
                </a:moveTo>
                <a:lnTo>
                  <a:pt x="0" y="0"/>
                </a:lnTo>
                <a:lnTo>
                  <a:pt x="0" y="680607"/>
                </a:lnTo>
                <a:lnTo>
                  <a:pt x="2282653" y="680607"/>
                </a:lnTo>
                <a:lnTo>
                  <a:pt x="2282653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 txBox="1"/>
          <p:nvPr/>
        </p:nvSpPr>
        <p:spPr>
          <a:xfrm>
            <a:off x="17486034" y="9556212"/>
            <a:ext cx="174053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Tip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sistema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grejanja</a:t>
            </a:r>
            <a:endParaRPr sz="2050" dirty="0">
              <a:latin typeface="Georgia"/>
              <a:cs typeface="Georgia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11551158" y="3864552"/>
            <a:ext cx="3138805" cy="1311275"/>
          </a:xfrm>
          <a:custGeom>
            <a:avLst/>
            <a:gdLst/>
            <a:ahLst/>
            <a:cxnLst/>
            <a:rect l="l" t="t" r="r" b="b"/>
            <a:pathLst>
              <a:path w="3138805" h="1311275">
                <a:moveTo>
                  <a:pt x="3135084" y="1088809"/>
                </a:moveTo>
                <a:lnTo>
                  <a:pt x="3131324" y="1036612"/>
                </a:lnTo>
                <a:lnTo>
                  <a:pt x="3454" y="1259014"/>
                </a:lnTo>
                <a:lnTo>
                  <a:pt x="7226" y="1311262"/>
                </a:lnTo>
                <a:lnTo>
                  <a:pt x="3135084" y="1088809"/>
                </a:lnTo>
                <a:close/>
              </a:path>
              <a:path w="3138805" h="1311275">
                <a:moveTo>
                  <a:pt x="3138551" y="52197"/>
                </a:moveTo>
                <a:lnTo>
                  <a:pt x="3134880" y="0"/>
                </a:lnTo>
                <a:lnTo>
                  <a:pt x="0" y="219202"/>
                </a:lnTo>
                <a:lnTo>
                  <a:pt x="3670" y="271399"/>
                </a:lnTo>
                <a:lnTo>
                  <a:pt x="3138551" y="52197"/>
                </a:lnTo>
                <a:close/>
              </a:path>
            </a:pathLst>
          </a:custGeom>
          <a:solidFill>
            <a:srgbClr val="F9AC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 txBox="1"/>
          <p:nvPr/>
        </p:nvSpPr>
        <p:spPr>
          <a:xfrm rot="21420000">
            <a:off x="15557404" y="4230403"/>
            <a:ext cx="3872231" cy="276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lang="en-US" sz="2200" b="1" i="0" dirty="0">
                <a:solidFill>
                  <a:srgbClr val="374151"/>
                </a:solidFill>
                <a:effectLst/>
                <a:latin typeface="Söhne"/>
              </a:rPr>
              <a:t>RAČUNANJE ROKA ISPLATIVOSTI</a:t>
            </a:r>
            <a:endParaRPr sz="2200" b="1" baseline="1355" dirty="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 rot="21420000">
            <a:off x="16174972" y="4544916"/>
            <a:ext cx="3397227" cy="274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lang="en-US" sz="2200" b="1" i="0" dirty="0">
                <a:solidFill>
                  <a:srgbClr val="374151"/>
                </a:solidFill>
                <a:effectLst/>
                <a:latin typeface="Söhne"/>
              </a:rPr>
              <a:t>SISTEMA VENTILACIJE</a:t>
            </a:r>
            <a:endParaRPr sz="2200" b="1" dirty="0">
              <a:latin typeface="Arial"/>
              <a:cs typeface="Arial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15938467" y="4901159"/>
            <a:ext cx="3131820" cy="274955"/>
          </a:xfrm>
          <a:custGeom>
            <a:avLst/>
            <a:gdLst/>
            <a:ahLst/>
            <a:cxnLst/>
            <a:rect l="l" t="t" r="r" b="b"/>
            <a:pathLst>
              <a:path w="3131819" h="274954">
                <a:moveTo>
                  <a:pt x="3127862" y="0"/>
                </a:moveTo>
                <a:lnTo>
                  <a:pt x="0" y="222401"/>
                </a:lnTo>
                <a:lnTo>
                  <a:pt x="3664" y="274651"/>
                </a:lnTo>
                <a:lnTo>
                  <a:pt x="3131527" y="52197"/>
                </a:lnTo>
                <a:lnTo>
                  <a:pt x="3127862" y="0"/>
                </a:lnTo>
                <a:close/>
              </a:path>
            </a:pathLst>
          </a:custGeom>
          <a:solidFill>
            <a:srgbClr val="F9AC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5935011" y="3864542"/>
            <a:ext cx="3138805" cy="271780"/>
          </a:xfrm>
          <a:custGeom>
            <a:avLst/>
            <a:gdLst/>
            <a:ahLst/>
            <a:cxnLst/>
            <a:rect l="l" t="t" r="r" b="b"/>
            <a:pathLst>
              <a:path w="3138805" h="271779">
                <a:moveTo>
                  <a:pt x="3134878" y="0"/>
                </a:moveTo>
                <a:lnTo>
                  <a:pt x="0" y="219207"/>
                </a:lnTo>
                <a:lnTo>
                  <a:pt x="3664" y="271405"/>
                </a:lnTo>
                <a:lnTo>
                  <a:pt x="3138438" y="52197"/>
                </a:lnTo>
                <a:lnTo>
                  <a:pt x="3134878" y="0"/>
                </a:lnTo>
                <a:close/>
              </a:path>
            </a:pathLst>
          </a:custGeom>
          <a:solidFill>
            <a:srgbClr val="F9AC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 txBox="1"/>
          <p:nvPr/>
        </p:nvSpPr>
        <p:spPr>
          <a:xfrm>
            <a:off x="10851681" y="3594352"/>
            <a:ext cx="498475" cy="1988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850" b="1" spc="-40" dirty="0">
                <a:solidFill>
                  <a:srgbClr val="F9AC1B"/>
                </a:solidFill>
                <a:latin typeface="Corbel"/>
                <a:cs typeface="Corbel"/>
              </a:rPr>
              <a:t>!</a:t>
            </a:r>
            <a:endParaRPr sz="12850">
              <a:latin typeface="Corbel"/>
              <a:cs typeface="Corbel"/>
            </a:endParaRPr>
          </a:p>
        </p:txBody>
      </p:sp>
      <p:sp>
        <p:nvSpPr>
          <p:cNvPr id="178" name="object 178"/>
          <p:cNvSpPr txBox="1">
            <a:spLocks noGrp="1"/>
          </p:cNvSpPr>
          <p:nvPr>
            <p:ph type="title"/>
          </p:nvPr>
        </p:nvSpPr>
        <p:spPr>
          <a:xfrm>
            <a:off x="11848466" y="2482153"/>
            <a:ext cx="6966584" cy="305942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92430" marR="5080" indent="-380365">
              <a:lnSpc>
                <a:spcPct val="80400"/>
              </a:lnSpc>
              <a:spcBef>
                <a:spcPts val="585"/>
              </a:spcBef>
            </a:pPr>
            <a:br>
              <a:rPr lang="pl-PL" sz="1050" dirty="0"/>
            </a:br>
            <a:r>
              <a:rPr lang="pl-PL" sz="3200" b="0" i="0" dirty="0">
                <a:solidFill>
                  <a:srgbClr val="374151"/>
                </a:solidFill>
                <a:effectLst/>
                <a:latin typeface="Söhne"/>
              </a:rPr>
              <a:t>K svakom projektu naši stručnjaci razvijaju 2 važna dokumenta</a:t>
            </a:r>
            <a:r>
              <a:rPr lang="pl-PL" sz="105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r>
              <a:rPr sz="1950" i="1" spc="125" dirty="0">
                <a:solidFill>
                  <a:srgbClr val="211F1F"/>
                </a:solidFill>
                <a:latin typeface="Arial"/>
                <a:cs typeface="Arial"/>
              </a:rPr>
              <a:t>:</a:t>
            </a:r>
            <a:endParaRPr sz="1950" dirty="0">
              <a:latin typeface="Arial"/>
              <a:cs typeface="Arial"/>
            </a:endParaRPr>
          </a:p>
          <a:p>
            <a:pPr marR="371475" algn="ctr">
              <a:lnSpc>
                <a:spcPct val="100000"/>
              </a:lnSpc>
              <a:spcBef>
                <a:spcPts val="650"/>
              </a:spcBef>
            </a:pPr>
            <a:r>
              <a:rPr sz="12850" spc="-40" dirty="0">
                <a:solidFill>
                  <a:srgbClr val="F9AC1B"/>
                </a:solidFill>
                <a:latin typeface="Corbel"/>
                <a:cs typeface="Corbel"/>
              </a:rPr>
              <a:t>!</a:t>
            </a:r>
            <a:endParaRPr sz="12850" dirty="0">
              <a:latin typeface="Corbel"/>
              <a:cs typeface="Corbel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16776872" y="7344650"/>
            <a:ext cx="679450" cy="671195"/>
          </a:xfrm>
          <a:custGeom>
            <a:avLst/>
            <a:gdLst/>
            <a:ahLst/>
            <a:cxnLst/>
            <a:rect l="l" t="t" r="r" b="b"/>
            <a:pathLst>
              <a:path w="679450" h="671195">
                <a:moveTo>
                  <a:pt x="0" y="260892"/>
                </a:moveTo>
                <a:lnTo>
                  <a:pt x="33978" y="310345"/>
                </a:lnTo>
                <a:lnTo>
                  <a:pt x="69212" y="358711"/>
                </a:lnTo>
                <a:lnTo>
                  <a:pt x="105350" y="406199"/>
                </a:lnTo>
                <a:lnTo>
                  <a:pt x="142194" y="453090"/>
                </a:lnTo>
                <a:lnTo>
                  <a:pt x="172158" y="490141"/>
                </a:lnTo>
                <a:lnTo>
                  <a:pt x="202480" y="526866"/>
                </a:lnTo>
                <a:lnTo>
                  <a:pt x="233138" y="563279"/>
                </a:lnTo>
                <a:lnTo>
                  <a:pt x="264112" y="599395"/>
                </a:lnTo>
                <a:lnTo>
                  <a:pt x="295383" y="635226"/>
                </a:lnTo>
                <a:lnTo>
                  <a:pt x="326586" y="670586"/>
                </a:lnTo>
                <a:lnTo>
                  <a:pt x="352031" y="629153"/>
                </a:lnTo>
                <a:lnTo>
                  <a:pt x="373735" y="593426"/>
                </a:lnTo>
                <a:lnTo>
                  <a:pt x="290985" y="593426"/>
                </a:lnTo>
                <a:lnTo>
                  <a:pt x="312631" y="554837"/>
                </a:lnTo>
                <a:lnTo>
                  <a:pt x="281196" y="519139"/>
                </a:lnTo>
                <a:lnTo>
                  <a:pt x="247553" y="485473"/>
                </a:lnTo>
                <a:lnTo>
                  <a:pt x="213578" y="452121"/>
                </a:lnTo>
                <a:lnTo>
                  <a:pt x="179261" y="419102"/>
                </a:lnTo>
                <a:lnTo>
                  <a:pt x="135702" y="378383"/>
                </a:lnTo>
                <a:lnTo>
                  <a:pt x="91515" y="338277"/>
                </a:lnTo>
                <a:lnTo>
                  <a:pt x="46346" y="299049"/>
                </a:lnTo>
                <a:lnTo>
                  <a:pt x="23354" y="279806"/>
                </a:lnTo>
                <a:lnTo>
                  <a:pt x="0" y="260892"/>
                </a:lnTo>
                <a:close/>
              </a:path>
              <a:path w="679450" h="671195">
                <a:moveTo>
                  <a:pt x="313954" y="552530"/>
                </a:moveTo>
                <a:lnTo>
                  <a:pt x="312631" y="554837"/>
                </a:lnTo>
                <a:lnTo>
                  <a:pt x="290985" y="593426"/>
                </a:lnTo>
                <a:lnTo>
                  <a:pt x="347528" y="587353"/>
                </a:lnTo>
                <a:lnTo>
                  <a:pt x="313954" y="552530"/>
                </a:lnTo>
                <a:close/>
              </a:path>
              <a:path w="679450" h="671195">
                <a:moveTo>
                  <a:pt x="678932" y="0"/>
                </a:moveTo>
                <a:lnTo>
                  <a:pt x="651004" y="34944"/>
                </a:lnTo>
                <a:lnTo>
                  <a:pt x="623960" y="70407"/>
                </a:lnTo>
                <a:lnTo>
                  <a:pt x="597622" y="106276"/>
                </a:lnTo>
                <a:lnTo>
                  <a:pt x="571815" y="142440"/>
                </a:lnTo>
                <a:lnTo>
                  <a:pt x="546503" y="178892"/>
                </a:lnTo>
                <a:lnTo>
                  <a:pt x="521594" y="215594"/>
                </a:lnTo>
                <a:lnTo>
                  <a:pt x="497057" y="252525"/>
                </a:lnTo>
                <a:lnTo>
                  <a:pt x="472865" y="289666"/>
                </a:lnTo>
                <a:lnTo>
                  <a:pt x="449040" y="326980"/>
                </a:lnTo>
                <a:lnTo>
                  <a:pt x="425589" y="364530"/>
                </a:lnTo>
                <a:lnTo>
                  <a:pt x="402451" y="402266"/>
                </a:lnTo>
                <a:lnTo>
                  <a:pt x="379569" y="440143"/>
                </a:lnTo>
                <a:lnTo>
                  <a:pt x="356981" y="478226"/>
                </a:lnTo>
                <a:lnTo>
                  <a:pt x="334649" y="516447"/>
                </a:lnTo>
                <a:lnTo>
                  <a:pt x="313954" y="552530"/>
                </a:lnTo>
                <a:lnTo>
                  <a:pt x="347528" y="587353"/>
                </a:lnTo>
                <a:lnTo>
                  <a:pt x="290985" y="593426"/>
                </a:lnTo>
                <a:lnTo>
                  <a:pt x="373735" y="593426"/>
                </a:lnTo>
                <a:lnTo>
                  <a:pt x="375011" y="591326"/>
                </a:lnTo>
                <a:lnTo>
                  <a:pt x="397773" y="553105"/>
                </a:lnTo>
                <a:lnTo>
                  <a:pt x="420029" y="515113"/>
                </a:lnTo>
                <a:lnTo>
                  <a:pt x="442185" y="476791"/>
                </a:lnTo>
                <a:lnTo>
                  <a:pt x="463986" y="438256"/>
                </a:lnTo>
                <a:lnTo>
                  <a:pt x="485521" y="399582"/>
                </a:lnTo>
                <a:lnTo>
                  <a:pt x="506723" y="360722"/>
                </a:lnTo>
                <a:lnTo>
                  <a:pt x="527523" y="321634"/>
                </a:lnTo>
                <a:lnTo>
                  <a:pt x="548073" y="282354"/>
                </a:lnTo>
                <a:lnTo>
                  <a:pt x="568241" y="242876"/>
                </a:lnTo>
                <a:lnTo>
                  <a:pt x="587997" y="203168"/>
                </a:lnTo>
                <a:lnTo>
                  <a:pt x="607311" y="163199"/>
                </a:lnTo>
                <a:lnTo>
                  <a:pt x="626188" y="122962"/>
                </a:lnTo>
                <a:lnTo>
                  <a:pt x="644535" y="82428"/>
                </a:lnTo>
                <a:lnTo>
                  <a:pt x="662175" y="41479"/>
                </a:lnTo>
                <a:lnTo>
                  <a:pt x="678932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29814" y="7344657"/>
            <a:ext cx="4465320" cy="2773680"/>
          </a:xfrm>
          <a:custGeom>
            <a:avLst/>
            <a:gdLst/>
            <a:ahLst/>
            <a:cxnLst/>
            <a:rect l="l" t="t" r="r" b="b"/>
            <a:pathLst>
              <a:path w="4465319" h="2773679">
                <a:moveTo>
                  <a:pt x="678992" y="2102993"/>
                </a:moveTo>
                <a:lnTo>
                  <a:pt x="651065" y="2137930"/>
                </a:lnTo>
                <a:lnTo>
                  <a:pt x="624039" y="2173389"/>
                </a:lnTo>
                <a:lnTo>
                  <a:pt x="597700" y="2209254"/>
                </a:lnTo>
                <a:lnTo>
                  <a:pt x="571868" y="2245436"/>
                </a:lnTo>
                <a:lnTo>
                  <a:pt x="546544" y="2281885"/>
                </a:lnTo>
                <a:lnTo>
                  <a:pt x="521627" y="2318588"/>
                </a:lnTo>
                <a:lnTo>
                  <a:pt x="497103" y="2355507"/>
                </a:lnTo>
                <a:lnTo>
                  <a:pt x="472922" y="2392642"/>
                </a:lnTo>
                <a:lnTo>
                  <a:pt x="449072" y="2429967"/>
                </a:lnTo>
                <a:lnTo>
                  <a:pt x="425627" y="2467508"/>
                </a:lnTo>
                <a:lnTo>
                  <a:pt x="402475" y="2505240"/>
                </a:lnTo>
                <a:lnTo>
                  <a:pt x="379577" y="2543111"/>
                </a:lnTo>
                <a:lnTo>
                  <a:pt x="357047" y="2581211"/>
                </a:lnTo>
                <a:lnTo>
                  <a:pt x="334733" y="2619425"/>
                </a:lnTo>
                <a:lnTo>
                  <a:pt x="314032" y="2655481"/>
                </a:lnTo>
                <a:lnTo>
                  <a:pt x="281305" y="2622118"/>
                </a:lnTo>
                <a:lnTo>
                  <a:pt x="247650" y="2588450"/>
                </a:lnTo>
                <a:lnTo>
                  <a:pt x="213664" y="2555100"/>
                </a:lnTo>
                <a:lnTo>
                  <a:pt x="179324" y="2522080"/>
                </a:lnTo>
                <a:lnTo>
                  <a:pt x="135750" y="2481351"/>
                </a:lnTo>
                <a:lnTo>
                  <a:pt x="91516" y="2441244"/>
                </a:lnTo>
                <a:lnTo>
                  <a:pt x="46355" y="2402014"/>
                </a:lnTo>
                <a:lnTo>
                  <a:pt x="0" y="2363863"/>
                </a:lnTo>
                <a:lnTo>
                  <a:pt x="16852" y="2388768"/>
                </a:lnTo>
                <a:lnTo>
                  <a:pt x="51536" y="2437612"/>
                </a:lnTo>
                <a:lnTo>
                  <a:pt x="87249" y="2485529"/>
                </a:lnTo>
                <a:lnTo>
                  <a:pt x="123774" y="2532684"/>
                </a:lnTo>
                <a:lnTo>
                  <a:pt x="172212" y="2593124"/>
                </a:lnTo>
                <a:lnTo>
                  <a:pt x="202539" y="2629852"/>
                </a:lnTo>
                <a:lnTo>
                  <a:pt x="233210" y="2666263"/>
                </a:lnTo>
                <a:lnTo>
                  <a:pt x="264198" y="2702369"/>
                </a:lnTo>
                <a:lnTo>
                  <a:pt x="326644" y="2773578"/>
                </a:lnTo>
                <a:lnTo>
                  <a:pt x="352145" y="2732125"/>
                </a:lnTo>
                <a:lnTo>
                  <a:pt x="373849" y="2696387"/>
                </a:lnTo>
                <a:lnTo>
                  <a:pt x="375119" y="2694305"/>
                </a:lnTo>
                <a:lnTo>
                  <a:pt x="397878" y="2656090"/>
                </a:lnTo>
                <a:lnTo>
                  <a:pt x="420116" y="2618092"/>
                </a:lnTo>
                <a:lnTo>
                  <a:pt x="442239" y="2579763"/>
                </a:lnTo>
                <a:lnTo>
                  <a:pt x="464019" y="2541232"/>
                </a:lnTo>
                <a:lnTo>
                  <a:pt x="485571" y="2502560"/>
                </a:lnTo>
                <a:lnTo>
                  <a:pt x="506793" y="2463698"/>
                </a:lnTo>
                <a:lnTo>
                  <a:pt x="527634" y="2424595"/>
                </a:lnTo>
                <a:lnTo>
                  <a:pt x="548132" y="2385326"/>
                </a:lnTo>
                <a:lnTo>
                  <a:pt x="568286" y="2345855"/>
                </a:lnTo>
                <a:lnTo>
                  <a:pt x="588048" y="2306155"/>
                </a:lnTo>
                <a:lnTo>
                  <a:pt x="607364" y="2266188"/>
                </a:lnTo>
                <a:lnTo>
                  <a:pt x="626224" y="2225954"/>
                </a:lnTo>
                <a:lnTo>
                  <a:pt x="644575" y="2185416"/>
                </a:lnTo>
                <a:lnTo>
                  <a:pt x="662228" y="2144458"/>
                </a:lnTo>
                <a:lnTo>
                  <a:pt x="678992" y="2102993"/>
                </a:lnTo>
                <a:close/>
              </a:path>
              <a:path w="4465319" h="2773679">
                <a:moveTo>
                  <a:pt x="688098" y="0"/>
                </a:moveTo>
                <a:lnTo>
                  <a:pt x="660171" y="34950"/>
                </a:lnTo>
                <a:lnTo>
                  <a:pt x="633133" y="70408"/>
                </a:lnTo>
                <a:lnTo>
                  <a:pt x="606793" y="106273"/>
                </a:lnTo>
                <a:lnTo>
                  <a:pt x="580986" y="142443"/>
                </a:lnTo>
                <a:lnTo>
                  <a:pt x="555625" y="178892"/>
                </a:lnTo>
                <a:lnTo>
                  <a:pt x="530707" y="215595"/>
                </a:lnTo>
                <a:lnTo>
                  <a:pt x="506183" y="252526"/>
                </a:lnTo>
                <a:lnTo>
                  <a:pt x="482028" y="289661"/>
                </a:lnTo>
                <a:lnTo>
                  <a:pt x="458177" y="326974"/>
                </a:lnTo>
                <a:lnTo>
                  <a:pt x="434708" y="364528"/>
                </a:lnTo>
                <a:lnTo>
                  <a:pt x="411568" y="402272"/>
                </a:lnTo>
                <a:lnTo>
                  <a:pt x="388683" y="440143"/>
                </a:lnTo>
                <a:lnTo>
                  <a:pt x="366128" y="478231"/>
                </a:lnTo>
                <a:lnTo>
                  <a:pt x="343801" y="516445"/>
                </a:lnTo>
                <a:lnTo>
                  <a:pt x="323113" y="552513"/>
                </a:lnTo>
                <a:lnTo>
                  <a:pt x="290360" y="519137"/>
                </a:lnTo>
                <a:lnTo>
                  <a:pt x="256717" y="485470"/>
                </a:lnTo>
                <a:lnTo>
                  <a:pt x="222745" y="452120"/>
                </a:lnTo>
                <a:lnTo>
                  <a:pt x="188429" y="419100"/>
                </a:lnTo>
                <a:lnTo>
                  <a:pt x="144868" y="378383"/>
                </a:lnTo>
                <a:lnTo>
                  <a:pt x="100634" y="338277"/>
                </a:lnTo>
                <a:lnTo>
                  <a:pt x="55460" y="299046"/>
                </a:lnTo>
                <a:lnTo>
                  <a:pt x="9118" y="260896"/>
                </a:lnTo>
                <a:lnTo>
                  <a:pt x="25933" y="285788"/>
                </a:lnTo>
                <a:lnTo>
                  <a:pt x="60642" y="334632"/>
                </a:lnTo>
                <a:lnTo>
                  <a:pt x="96342" y="382549"/>
                </a:lnTo>
                <a:lnTo>
                  <a:pt x="132880" y="429704"/>
                </a:lnTo>
                <a:lnTo>
                  <a:pt x="181330" y="490143"/>
                </a:lnTo>
                <a:lnTo>
                  <a:pt x="211645" y="526859"/>
                </a:lnTo>
                <a:lnTo>
                  <a:pt x="242303" y="563283"/>
                </a:lnTo>
                <a:lnTo>
                  <a:pt x="273278" y="599389"/>
                </a:lnTo>
                <a:lnTo>
                  <a:pt x="304546" y="635228"/>
                </a:lnTo>
                <a:lnTo>
                  <a:pt x="335749" y="670585"/>
                </a:lnTo>
                <a:lnTo>
                  <a:pt x="361200" y="629158"/>
                </a:lnTo>
                <a:lnTo>
                  <a:pt x="382905" y="593420"/>
                </a:lnTo>
                <a:lnTo>
                  <a:pt x="384187" y="591324"/>
                </a:lnTo>
                <a:lnTo>
                  <a:pt x="406958" y="553110"/>
                </a:lnTo>
                <a:lnTo>
                  <a:pt x="429221" y="515112"/>
                </a:lnTo>
                <a:lnTo>
                  <a:pt x="451358" y="476796"/>
                </a:lnTo>
                <a:lnTo>
                  <a:pt x="473138" y="438251"/>
                </a:lnTo>
                <a:lnTo>
                  <a:pt x="494665" y="399580"/>
                </a:lnTo>
                <a:lnTo>
                  <a:pt x="515886" y="360718"/>
                </a:lnTo>
                <a:lnTo>
                  <a:pt x="536689" y="321627"/>
                </a:lnTo>
                <a:lnTo>
                  <a:pt x="557212" y="282359"/>
                </a:lnTo>
                <a:lnTo>
                  <a:pt x="577367" y="242874"/>
                </a:lnTo>
                <a:lnTo>
                  <a:pt x="597141" y="203161"/>
                </a:lnTo>
                <a:lnTo>
                  <a:pt x="616483" y="163195"/>
                </a:lnTo>
                <a:lnTo>
                  <a:pt x="635330" y="122961"/>
                </a:lnTo>
                <a:lnTo>
                  <a:pt x="653681" y="82423"/>
                </a:lnTo>
                <a:lnTo>
                  <a:pt x="671334" y="41478"/>
                </a:lnTo>
                <a:lnTo>
                  <a:pt x="688098" y="0"/>
                </a:lnTo>
                <a:close/>
              </a:path>
              <a:path w="4465319" h="2773679">
                <a:moveTo>
                  <a:pt x="4456049" y="2102993"/>
                </a:moveTo>
                <a:lnTo>
                  <a:pt x="4428134" y="2137930"/>
                </a:lnTo>
                <a:lnTo>
                  <a:pt x="4401134" y="2173389"/>
                </a:lnTo>
                <a:lnTo>
                  <a:pt x="4374832" y="2209254"/>
                </a:lnTo>
                <a:lnTo>
                  <a:pt x="4349039" y="2245436"/>
                </a:lnTo>
                <a:lnTo>
                  <a:pt x="4323664" y="2281885"/>
                </a:lnTo>
                <a:lnTo>
                  <a:pt x="4298734" y="2318588"/>
                </a:lnTo>
                <a:lnTo>
                  <a:pt x="4274223" y="2355507"/>
                </a:lnTo>
                <a:lnTo>
                  <a:pt x="4250080" y="2392642"/>
                </a:lnTo>
                <a:lnTo>
                  <a:pt x="4226204" y="2429967"/>
                </a:lnTo>
                <a:lnTo>
                  <a:pt x="4202722" y="2467508"/>
                </a:lnTo>
                <a:lnTo>
                  <a:pt x="4179570" y="2505240"/>
                </a:lnTo>
                <a:lnTo>
                  <a:pt x="4156684" y="2543111"/>
                </a:lnTo>
                <a:lnTo>
                  <a:pt x="4134154" y="2581211"/>
                </a:lnTo>
                <a:lnTo>
                  <a:pt x="4111841" y="2619425"/>
                </a:lnTo>
                <a:lnTo>
                  <a:pt x="4091140" y="2655481"/>
                </a:lnTo>
                <a:lnTo>
                  <a:pt x="4058412" y="2622118"/>
                </a:lnTo>
                <a:lnTo>
                  <a:pt x="4024757" y="2588450"/>
                </a:lnTo>
                <a:lnTo>
                  <a:pt x="3990746" y="2555100"/>
                </a:lnTo>
                <a:lnTo>
                  <a:pt x="3956380" y="2522080"/>
                </a:lnTo>
                <a:lnTo>
                  <a:pt x="3912819" y="2481351"/>
                </a:lnTo>
                <a:lnTo>
                  <a:pt x="3868636" y="2441244"/>
                </a:lnTo>
                <a:lnTo>
                  <a:pt x="3823462" y="2402014"/>
                </a:lnTo>
                <a:lnTo>
                  <a:pt x="3777119" y="2363863"/>
                </a:lnTo>
                <a:lnTo>
                  <a:pt x="3793947" y="2388768"/>
                </a:lnTo>
                <a:lnTo>
                  <a:pt x="3828605" y="2437612"/>
                </a:lnTo>
                <a:lnTo>
                  <a:pt x="3864343" y="2485529"/>
                </a:lnTo>
                <a:lnTo>
                  <a:pt x="3900881" y="2532684"/>
                </a:lnTo>
                <a:lnTo>
                  <a:pt x="3949281" y="2593124"/>
                </a:lnTo>
                <a:lnTo>
                  <a:pt x="3979608" y="2629852"/>
                </a:lnTo>
                <a:lnTo>
                  <a:pt x="4010279" y="2666263"/>
                </a:lnTo>
                <a:lnTo>
                  <a:pt x="4041279" y="2702369"/>
                </a:lnTo>
                <a:lnTo>
                  <a:pt x="4103700" y="2773578"/>
                </a:lnTo>
                <a:lnTo>
                  <a:pt x="4129252" y="2732125"/>
                </a:lnTo>
                <a:lnTo>
                  <a:pt x="4150969" y="2696387"/>
                </a:lnTo>
                <a:lnTo>
                  <a:pt x="4174998" y="2656090"/>
                </a:lnTo>
                <a:lnTo>
                  <a:pt x="4197248" y="2618092"/>
                </a:lnTo>
                <a:lnTo>
                  <a:pt x="4219410" y="2579763"/>
                </a:lnTo>
                <a:lnTo>
                  <a:pt x="4241152" y="2541232"/>
                </a:lnTo>
                <a:lnTo>
                  <a:pt x="4262666" y="2502560"/>
                </a:lnTo>
                <a:lnTo>
                  <a:pt x="4283888" y="2463698"/>
                </a:lnTo>
                <a:lnTo>
                  <a:pt x="4304741" y="2424595"/>
                </a:lnTo>
                <a:lnTo>
                  <a:pt x="4325239" y="2385326"/>
                </a:lnTo>
                <a:lnTo>
                  <a:pt x="4345368" y="2345855"/>
                </a:lnTo>
                <a:lnTo>
                  <a:pt x="4365117" y="2306155"/>
                </a:lnTo>
                <a:lnTo>
                  <a:pt x="4384433" y="2266188"/>
                </a:lnTo>
                <a:lnTo>
                  <a:pt x="4403318" y="2225954"/>
                </a:lnTo>
                <a:lnTo>
                  <a:pt x="4421695" y="2185416"/>
                </a:lnTo>
                <a:lnTo>
                  <a:pt x="4439336" y="2144458"/>
                </a:lnTo>
                <a:lnTo>
                  <a:pt x="4456049" y="2102993"/>
                </a:lnTo>
                <a:close/>
              </a:path>
              <a:path w="4465319" h="2773679">
                <a:moveTo>
                  <a:pt x="4465155" y="0"/>
                </a:moveTo>
                <a:lnTo>
                  <a:pt x="4437240" y="34950"/>
                </a:lnTo>
                <a:lnTo>
                  <a:pt x="4410227" y="70408"/>
                </a:lnTo>
                <a:lnTo>
                  <a:pt x="4383887" y="106273"/>
                </a:lnTo>
                <a:lnTo>
                  <a:pt x="4358043" y="142443"/>
                </a:lnTo>
                <a:lnTo>
                  <a:pt x="4332732" y="178892"/>
                </a:lnTo>
                <a:lnTo>
                  <a:pt x="4307814" y="215595"/>
                </a:lnTo>
                <a:lnTo>
                  <a:pt x="4283278" y="252526"/>
                </a:lnTo>
                <a:lnTo>
                  <a:pt x="4259097" y="289661"/>
                </a:lnTo>
                <a:lnTo>
                  <a:pt x="4235272" y="326974"/>
                </a:lnTo>
                <a:lnTo>
                  <a:pt x="4211815" y="364528"/>
                </a:lnTo>
                <a:lnTo>
                  <a:pt x="4188676" y="402272"/>
                </a:lnTo>
                <a:lnTo>
                  <a:pt x="4165790" y="440143"/>
                </a:lnTo>
                <a:lnTo>
                  <a:pt x="4143260" y="478231"/>
                </a:lnTo>
                <a:lnTo>
                  <a:pt x="4120959" y="516445"/>
                </a:lnTo>
                <a:lnTo>
                  <a:pt x="4100245" y="552526"/>
                </a:lnTo>
                <a:lnTo>
                  <a:pt x="4067479" y="519137"/>
                </a:lnTo>
                <a:lnTo>
                  <a:pt x="4033837" y="485470"/>
                </a:lnTo>
                <a:lnTo>
                  <a:pt x="3999839" y="452120"/>
                </a:lnTo>
                <a:lnTo>
                  <a:pt x="3965486" y="419100"/>
                </a:lnTo>
                <a:lnTo>
                  <a:pt x="3921925" y="378383"/>
                </a:lnTo>
                <a:lnTo>
                  <a:pt x="3877741" y="338277"/>
                </a:lnTo>
                <a:lnTo>
                  <a:pt x="3832568" y="299046"/>
                </a:lnTo>
                <a:lnTo>
                  <a:pt x="3786225" y="260896"/>
                </a:lnTo>
                <a:lnTo>
                  <a:pt x="3803065" y="285788"/>
                </a:lnTo>
                <a:lnTo>
                  <a:pt x="3837724" y="334632"/>
                </a:lnTo>
                <a:lnTo>
                  <a:pt x="3873436" y="382549"/>
                </a:lnTo>
                <a:lnTo>
                  <a:pt x="3909949" y="429704"/>
                </a:lnTo>
                <a:lnTo>
                  <a:pt x="3958386" y="490143"/>
                </a:lnTo>
                <a:lnTo>
                  <a:pt x="3988714" y="526859"/>
                </a:lnTo>
                <a:lnTo>
                  <a:pt x="4019385" y="563283"/>
                </a:lnTo>
                <a:lnTo>
                  <a:pt x="4050398" y="599389"/>
                </a:lnTo>
                <a:lnTo>
                  <a:pt x="4112818" y="670585"/>
                </a:lnTo>
                <a:lnTo>
                  <a:pt x="4138257" y="629158"/>
                </a:lnTo>
                <a:lnTo>
                  <a:pt x="4160012" y="593420"/>
                </a:lnTo>
                <a:lnTo>
                  <a:pt x="4161294" y="591324"/>
                </a:lnTo>
                <a:lnTo>
                  <a:pt x="4184078" y="553110"/>
                </a:lnTo>
                <a:lnTo>
                  <a:pt x="4206316" y="515112"/>
                </a:lnTo>
                <a:lnTo>
                  <a:pt x="4228414" y="476796"/>
                </a:lnTo>
                <a:lnTo>
                  <a:pt x="4250207" y="438251"/>
                </a:lnTo>
                <a:lnTo>
                  <a:pt x="4271746" y="399580"/>
                </a:lnTo>
                <a:lnTo>
                  <a:pt x="4292955" y="360718"/>
                </a:lnTo>
                <a:lnTo>
                  <a:pt x="4313745" y="321627"/>
                </a:lnTo>
                <a:lnTo>
                  <a:pt x="4334294" y="282359"/>
                </a:lnTo>
                <a:lnTo>
                  <a:pt x="4354461" y="242874"/>
                </a:lnTo>
                <a:lnTo>
                  <a:pt x="4374223" y="203161"/>
                </a:lnTo>
                <a:lnTo>
                  <a:pt x="4393539" y="163195"/>
                </a:lnTo>
                <a:lnTo>
                  <a:pt x="4412412" y="122961"/>
                </a:lnTo>
                <a:lnTo>
                  <a:pt x="4430763" y="82423"/>
                </a:lnTo>
                <a:lnTo>
                  <a:pt x="4448403" y="41478"/>
                </a:lnTo>
                <a:lnTo>
                  <a:pt x="4465155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6767761" y="9447644"/>
            <a:ext cx="679450" cy="671195"/>
          </a:xfrm>
          <a:custGeom>
            <a:avLst/>
            <a:gdLst/>
            <a:ahLst/>
            <a:cxnLst/>
            <a:rect l="l" t="t" r="r" b="b"/>
            <a:pathLst>
              <a:path w="679450" h="671195">
                <a:moveTo>
                  <a:pt x="0" y="260871"/>
                </a:moveTo>
                <a:lnTo>
                  <a:pt x="34017" y="310330"/>
                </a:lnTo>
                <a:lnTo>
                  <a:pt x="69212" y="358685"/>
                </a:lnTo>
                <a:lnTo>
                  <a:pt x="105389" y="406186"/>
                </a:lnTo>
                <a:lnTo>
                  <a:pt x="142194" y="453090"/>
                </a:lnTo>
                <a:lnTo>
                  <a:pt x="172159" y="490137"/>
                </a:lnTo>
                <a:lnTo>
                  <a:pt x="202486" y="526856"/>
                </a:lnTo>
                <a:lnTo>
                  <a:pt x="233160" y="563264"/>
                </a:lnTo>
                <a:lnTo>
                  <a:pt x="264166" y="599375"/>
                </a:lnTo>
                <a:lnTo>
                  <a:pt x="326586" y="670586"/>
                </a:lnTo>
                <a:lnTo>
                  <a:pt x="352031" y="629132"/>
                </a:lnTo>
                <a:lnTo>
                  <a:pt x="373799" y="593400"/>
                </a:lnTo>
                <a:lnTo>
                  <a:pt x="290985" y="593400"/>
                </a:lnTo>
                <a:lnTo>
                  <a:pt x="312675" y="554816"/>
                </a:lnTo>
                <a:lnTo>
                  <a:pt x="281249" y="519126"/>
                </a:lnTo>
                <a:lnTo>
                  <a:pt x="247605" y="485460"/>
                </a:lnTo>
                <a:lnTo>
                  <a:pt x="213619" y="452107"/>
                </a:lnTo>
                <a:lnTo>
                  <a:pt x="179261" y="419081"/>
                </a:lnTo>
                <a:lnTo>
                  <a:pt x="135702" y="378362"/>
                </a:lnTo>
                <a:lnTo>
                  <a:pt x="91515" y="338256"/>
                </a:lnTo>
                <a:lnTo>
                  <a:pt x="46346" y="299026"/>
                </a:lnTo>
                <a:lnTo>
                  <a:pt x="23354" y="279783"/>
                </a:lnTo>
                <a:lnTo>
                  <a:pt x="0" y="260871"/>
                </a:lnTo>
                <a:close/>
              </a:path>
              <a:path w="679450" h="671195">
                <a:moveTo>
                  <a:pt x="314002" y="552503"/>
                </a:moveTo>
                <a:lnTo>
                  <a:pt x="312675" y="554816"/>
                </a:lnTo>
                <a:lnTo>
                  <a:pt x="290985" y="593400"/>
                </a:lnTo>
                <a:lnTo>
                  <a:pt x="347633" y="587348"/>
                </a:lnTo>
                <a:lnTo>
                  <a:pt x="314002" y="552503"/>
                </a:lnTo>
                <a:close/>
              </a:path>
              <a:path w="679450" h="671195">
                <a:moveTo>
                  <a:pt x="678932" y="0"/>
                </a:moveTo>
                <a:lnTo>
                  <a:pt x="651019" y="34932"/>
                </a:lnTo>
                <a:lnTo>
                  <a:pt x="623999" y="70391"/>
                </a:lnTo>
                <a:lnTo>
                  <a:pt x="597666" y="106265"/>
                </a:lnTo>
                <a:lnTo>
                  <a:pt x="571815" y="142440"/>
                </a:lnTo>
                <a:lnTo>
                  <a:pt x="546503" y="178891"/>
                </a:lnTo>
                <a:lnTo>
                  <a:pt x="521594" y="215589"/>
                </a:lnTo>
                <a:lnTo>
                  <a:pt x="497057" y="252514"/>
                </a:lnTo>
                <a:lnTo>
                  <a:pt x="472865" y="289645"/>
                </a:lnTo>
                <a:lnTo>
                  <a:pt x="449040" y="326968"/>
                </a:lnTo>
                <a:lnTo>
                  <a:pt x="425589" y="364517"/>
                </a:lnTo>
                <a:lnTo>
                  <a:pt x="402451" y="402248"/>
                </a:lnTo>
                <a:lnTo>
                  <a:pt x="379569" y="440122"/>
                </a:lnTo>
                <a:lnTo>
                  <a:pt x="356996" y="478214"/>
                </a:lnTo>
                <a:lnTo>
                  <a:pt x="334688" y="516433"/>
                </a:lnTo>
                <a:lnTo>
                  <a:pt x="314002" y="552503"/>
                </a:lnTo>
                <a:lnTo>
                  <a:pt x="347633" y="587348"/>
                </a:lnTo>
                <a:lnTo>
                  <a:pt x="290985" y="593400"/>
                </a:lnTo>
                <a:lnTo>
                  <a:pt x="373799" y="593400"/>
                </a:lnTo>
                <a:lnTo>
                  <a:pt x="375070" y="591314"/>
                </a:lnTo>
                <a:lnTo>
                  <a:pt x="397850" y="553094"/>
                </a:lnTo>
                <a:lnTo>
                  <a:pt x="420088" y="515095"/>
                </a:lnTo>
                <a:lnTo>
                  <a:pt x="442185" y="476770"/>
                </a:lnTo>
                <a:lnTo>
                  <a:pt x="463986" y="438236"/>
                </a:lnTo>
                <a:lnTo>
                  <a:pt x="485521" y="399566"/>
                </a:lnTo>
                <a:lnTo>
                  <a:pt x="506723" y="360707"/>
                </a:lnTo>
                <a:lnTo>
                  <a:pt x="527523" y="321608"/>
                </a:lnTo>
                <a:lnTo>
                  <a:pt x="548073" y="282339"/>
                </a:lnTo>
                <a:lnTo>
                  <a:pt x="568241" y="242863"/>
                </a:lnTo>
                <a:lnTo>
                  <a:pt x="587997" y="203156"/>
                </a:lnTo>
                <a:lnTo>
                  <a:pt x="607311" y="163199"/>
                </a:lnTo>
                <a:lnTo>
                  <a:pt x="626188" y="122959"/>
                </a:lnTo>
                <a:lnTo>
                  <a:pt x="644535" y="82418"/>
                </a:lnTo>
                <a:lnTo>
                  <a:pt x="662175" y="41468"/>
                </a:lnTo>
                <a:lnTo>
                  <a:pt x="678932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 txBox="1"/>
          <p:nvPr/>
        </p:nvSpPr>
        <p:spPr>
          <a:xfrm rot="21240000">
            <a:off x="7426713" y="1043004"/>
            <a:ext cx="1819589" cy="461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29"/>
              </a:lnSpc>
            </a:pPr>
            <a:r>
              <a:rPr sz="3600" b="1" i="1" spc="200" dirty="0">
                <a:solidFill>
                  <a:srgbClr val="211F1F"/>
                </a:solidFill>
                <a:latin typeface="Arial"/>
                <a:cs typeface="Arial"/>
              </a:rPr>
              <a:t>PRANA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 rot="21240000">
            <a:off x="6065085" y="1609093"/>
            <a:ext cx="5347558" cy="490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29"/>
              </a:lnSpc>
            </a:pPr>
            <a:r>
              <a:rPr lang="en-US" sz="4400" b="0" i="0" dirty="0">
                <a:solidFill>
                  <a:srgbClr val="374151"/>
                </a:solidFill>
                <a:effectLst/>
                <a:latin typeface="Söhne"/>
              </a:rPr>
              <a:t>REALNA EKONOMIJA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 rot="21240000">
            <a:off x="6435408" y="2124093"/>
            <a:ext cx="4768959" cy="495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29"/>
              </a:lnSpc>
            </a:pPr>
            <a:r>
              <a:rPr lang="en-US" sz="4400" b="0" i="0" dirty="0">
                <a:solidFill>
                  <a:srgbClr val="374151"/>
                </a:solidFill>
                <a:effectLst/>
                <a:latin typeface="Söhne"/>
              </a:rPr>
              <a:t>ENERGORESURSA</a:t>
            </a:r>
            <a:endParaRPr sz="4400" baseline="6172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 rot="17640000">
            <a:off x="8479024" y="5844464"/>
            <a:ext cx="8407465" cy="67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lang="en-US" sz="7200" b="0" i="0" dirty="0" err="1">
                <a:solidFill>
                  <a:srgbClr val="00B050"/>
                </a:solidFill>
                <a:effectLst/>
                <a:latin typeface="Söhne"/>
              </a:rPr>
              <a:t>Računanje</a:t>
            </a:r>
            <a:r>
              <a:rPr lang="en-US" sz="7200" b="0" i="0" dirty="0">
                <a:solidFill>
                  <a:srgbClr val="00B050"/>
                </a:solidFill>
                <a:effectLst/>
                <a:latin typeface="Söhne"/>
              </a:rPr>
              <a:t> </a:t>
            </a:r>
            <a:r>
              <a:rPr lang="en-US" sz="7200" b="0" i="0" dirty="0" err="1">
                <a:solidFill>
                  <a:srgbClr val="00B050"/>
                </a:solidFill>
                <a:effectLst/>
                <a:latin typeface="Söhne"/>
              </a:rPr>
              <a:t>isplativosti</a:t>
            </a:r>
            <a:endParaRPr sz="6750" baseline="1234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0450" y="10342165"/>
            <a:ext cx="9839325" cy="533400"/>
          </a:xfrm>
          <a:custGeom>
            <a:avLst/>
            <a:gdLst/>
            <a:ahLst/>
            <a:cxnLst/>
            <a:rect l="l" t="t" r="r" b="b"/>
            <a:pathLst>
              <a:path w="9839325" h="533400">
                <a:moveTo>
                  <a:pt x="9762503" y="0"/>
                </a:moveTo>
                <a:lnTo>
                  <a:pt x="9562928" y="449022"/>
                </a:lnTo>
                <a:lnTo>
                  <a:pt x="0" y="449022"/>
                </a:lnTo>
                <a:lnTo>
                  <a:pt x="0" y="532790"/>
                </a:lnTo>
                <a:lnTo>
                  <a:pt x="9617377" y="532790"/>
                </a:lnTo>
                <a:lnTo>
                  <a:pt x="9839045" y="34009"/>
                </a:lnTo>
                <a:lnTo>
                  <a:pt x="9762503" y="0"/>
                </a:lnTo>
                <a:close/>
              </a:path>
            </a:pathLst>
          </a:custGeom>
          <a:solidFill>
            <a:srgbClr val="4BB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278832" y="1546026"/>
            <a:ext cx="4907280" cy="633730"/>
          </a:xfrm>
          <a:custGeom>
            <a:avLst/>
            <a:gdLst/>
            <a:ahLst/>
            <a:cxnLst/>
            <a:rect l="l" t="t" r="r" b="b"/>
            <a:pathLst>
              <a:path w="4907280" h="633730">
                <a:moveTo>
                  <a:pt x="4907075" y="0"/>
                </a:moveTo>
                <a:lnTo>
                  <a:pt x="270148" y="0"/>
                </a:lnTo>
                <a:lnTo>
                  <a:pt x="0" y="598934"/>
                </a:lnTo>
                <a:lnTo>
                  <a:pt x="76332" y="633331"/>
                </a:lnTo>
                <a:lnTo>
                  <a:pt x="324283" y="83767"/>
                </a:lnTo>
                <a:lnTo>
                  <a:pt x="4907075" y="83767"/>
                </a:lnTo>
                <a:lnTo>
                  <a:pt x="4907075" y="0"/>
                </a:lnTo>
                <a:close/>
              </a:path>
            </a:pathLst>
          </a:custGeom>
          <a:solidFill>
            <a:srgbClr val="4BB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55755" y="255774"/>
            <a:ext cx="14977110" cy="76944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Pogledajmo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izračun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isplativosti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rekuperatorima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PRANA za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igraonicu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-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trpezariju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dečjeg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vrtića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. Ovi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proračuni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deo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stvarnih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projekata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ukrajinskim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obrazovnim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ustanovama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sz="2200" dirty="0">
              <a:latin typeface="Segoe UI Symbol"/>
              <a:cs typeface="Segoe UI Symbo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4460" y="3250623"/>
            <a:ext cx="9851390" cy="5569585"/>
            <a:chOff x="864460" y="3250623"/>
            <a:chExt cx="9851390" cy="55695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135" y="3764597"/>
              <a:ext cx="9122701" cy="18066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4093" y="3764487"/>
              <a:ext cx="731202" cy="50552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135" y="5566788"/>
              <a:ext cx="9122701" cy="18103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460" y="7373283"/>
              <a:ext cx="9124161" cy="14466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460" y="3250623"/>
              <a:ext cx="9850825" cy="51386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62399" y="6388817"/>
              <a:ext cx="31115" cy="135890"/>
            </a:xfrm>
            <a:custGeom>
              <a:avLst/>
              <a:gdLst/>
              <a:ahLst/>
              <a:cxnLst/>
              <a:rect l="l" t="t" r="r" b="b"/>
              <a:pathLst>
                <a:path w="31114" h="135890">
                  <a:moveTo>
                    <a:pt x="14135" y="1270"/>
                  </a:moveTo>
                  <a:lnTo>
                    <a:pt x="13690" y="825"/>
                  </a:lnTo>
                  <a:lnTo>
                    <a:pt x="13690" y="190"/>
                  </a:lnTo>
                  <a:lnTo>
                    <a:pt x="13055" y="190"/>
                  </a:lnTo>
                  <a:lnTo>
                    <a:pt x="12865" y="0"/>
                  </a:lnTo>
                  <a:lnTo>
                    <a:pt x="9753" y="0"/>
                  </a:lnTo>
                  <a:lnTo>
                    <a:pt x="8496" y="0"/>
                  </a:lnTo>
                  <a:lnTo>
                    <a:pt x="8496" y="129882"/>
                  </a:lnTo>
                  <a:lnTo>
                    <a:pt x="5651" y="129882"/>
                  </a:lnTo>
                  <a:lnTo>
                    <a:pt x="5651" y="5651"/>
                  </a:lnTo>
                  <a:lnTo>
                    <a:pt x="8496" y="5651"/>
                  </a:lnTo>
                  <a:lnTo>
                    <a:pt x="8496" y="0"/>
                  </a:lnTo>
                  <a:lnTo>
                    <a:pt x="4381" y="0"/>
                  </a:lnTo>
                  <a:lnTo>
                    <a:pt x="1270" y="0"/>
                  </a:lnTo>
                  <a:lnTo>
                    <a:pt x="0" y="1270"/>
                  </a:lnTo>
                  <a:lnTo>
                    <a:pt x="0" y="4076"/>
                  </a:lnTo>
                  <a:lnTo>
                    <a:pt x="0" y="7226"/>
                  </a:lnTo>
                  <a:lnTo>
                    <a:pt x="0" y="134264"/>
                  </a:lnTo>
                  <a:lnTo>
                    <a:pt x="1270" y="135534"/>
                  </a:lnTo>
                  <a:lnTo>
                    <a:pt x="12865" y="135534"/>
                  </a:lnTo>
                  <a:lnTo>
                    <a:pt x="14135" y="134264"/>
                  </a:lnTo>
                  <a:lnTo>
                    <a:pt x="14135" y="1460"/>
                  </a:lnTo>
                  <a:lnTo>
                    <a:pt x="14135" y="1270"/>
                  </a:lnTo>
                  <a:close/>
                </a:path>
                <a:path w="31114" h="135890">
                  <a:moveTo>
                    <a:pt x="31064" y="40805"/>
                  </a:moveTo>
                  <a:lnTo>
                    <a:pt x="29794" y="39535"/>
                  </a:lnTo>
                  <a:lnTo>
                    <a:pt x="26670" y="39535"/>
                  </a:lnTo>
                  <a:lnTo>
                    <a:pt x="25425" y="40805"/>
                  </a:lnTo>
                  <a:lnTo>
                    <a:pt x="25425" y="94729"/>
                  </a:lnTo>
                  <a:lnTo>
                    <a:pt x="26670" y="96024"/>
                  </a:lnTo>
                  <a:lnTo>
                    <a:pt x="28244" y="96024"/>
                  </a:lnTo>
                  <a:lnTo>
                    <a:pt x="29794" y="96024"/>
                  </a:lnTo>
                  <a:lnTo>
                    <a:pt x="31064" y="94729"/>
                  </a:lnTo>
                  <a:lnTo>
                    <a:pt x="31064" y="40805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70896" y="6388817"/>
              <a:ext cx="11430" cy="135890"/>
            </a:xfrm>
            <a:custGeom>
              <a:avLst/>
              <a:gdLst/>
              <a:ahLst/>
              <a:cxnLst/>
              <a:rect l="l" t="t" r="r" b="b"/>
              <a:pathLst>
                <a:path w="11429" h="135890">
                  <a:moveTo>
                    <a:pt x="11341" y="111544"/>
                  </a:moveTo>
                  <a:lnTo>
                    <a:pt x="11277" y="111404"/>
                  </a:lnTo>
                  <a:lnTo>
                    <a:pt x="11277" y="109969"/>
                  </a:lnTo>
                  <a:lnTo>
                    <a:pt x="11277" y="108864"/>
                  </a:lnTo>
                  <a:lnTo>
                    <a:pt x="11277" y="1270"/>
                  </a:lnTo>
                  <a:lnTo>
                    <a:pt x="10020" y="0"/>
                  </a:lnTo>
                  <a:lnTo>
                    <a:pt x="6908" y="0"/>
                  </a:lnTo>
                  <a:lnTo>
                    <a:pt x="5638" y="1270"/>
                  </a:lnTo>
                  <a:lnTo>
                    <a:pt x="5638" y="4076"/>
                  </a:lnTo>
                  <a:lnTo>
                    <a:pt x="5638" y="13970"/>
                  </a:lnTo>
                  <a:lnTo>
                    <a:pt x="5638" y="17081"/>
                  </a:lnTo>
                  <a:lnTo>
                    <a:pt x="5638" y="21196"/>
                  </a:lnTo>
                  <a:lnTo>
                    <a:pt x="4368" y="21196"/>
                  </a:lnTo>
                  <a:lnTo>
                    <a:pt x="1257" y="21196"/>
                  </a:lnTo>
                  <a:lnTo>
                    <a:pt x="0" y="22453"/>
                  </a:lnTo>
                  <a:lnTo>
                    <a:pt x="0" y="23863"/>
                  </a:lnTo>
                  <a:lnTo>
                    <a:pt x="0" y="25260"/>
                  </a:lnTo>
                  <a:lnTo>
                    <a:pt x="0" y="113080"/>
                  </a:lnTo>
                  <a:lnTo>
                    <a:pt x="1257" y="114350"/>
                  </a:lnTo>
                  <a:lnTo>
                    <a:pt x="2794" y="114350"/>
                  </a:lnTo>
                  <a:lnTo>
                    <a:pt x="4368" y="114350"/>
                  </a:lnTo>
                  <a:lnTo>
                    <a:pt x="5638" y="114350"/>
                  </a:lnTo>
                  <a:lnTo>
                    <a:pt x="5638" y="118440"/>
                  </a:lnTo>
                  <a:lnTo>
                    <a:pt x="5638" y="121564"/>
                  </a:lnTo>
                  <a:lnTo>
                    <a:pt x="5638" y="128320"/>
                  </a:lnTo>
                  <a:lnTo>
                    <a:pt x="5638" y="131445"/>
                  </a:lnTo>
                  <a:lnTo>
                    <a:pt x="5638" y="134264"/>
                  </a:lnTo>
                  <a:lnTo>
                    <a:pt x="6908" y="135534"/>
                  </a:lnTo>
                  <a:lnTo>
                    <a:pt x="8458" y="135534"/>
                  </a:lnTo>
                  <a:lnTo>
                    <a:pt x="10020" y="135534"/>
                  </a:lnTo>
                  <a:lnTo>
                    <a:pt x="11277" y="134264"/>
                  </a:lnTo>
                  <a:lnTo>
                    <a:pt x="11277" y="111696"/>
                  </a:lnTo>
                  <a:lnTo>
                    <a:pt x="11341" y="11154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76128" y="6388449"/>
              <a:ext cx="20955" cy="136525"/>
            </a:xfrm>
            <a:custGeom>
              <a:avLst/>
              <a:gdLst/>
              <a:ahLst/>
              <a:cxnLst/>
              <a:rect l="l" t="t" r="r" b="b"/>
              <a:pathLst>
                <a:path w="20954" h="136525">
                  <a:moveTo>
                    <a:pt x="20510" y="15074"/>
                  </a:moveTo>
                  <a:lnTo>
                    <a:pt x="20154" y="14008"/>
                  </a:lnTo>
                  <a:lnTo>
                    <a:pt x="20154" y="12928"/>
                  </a:lnTo>
                  <a:lnTo>
                    <a:pt x="19608" y="12407"/>
                  </a:lnTo>
                  <a:lnTo>
                    <a:pt x="19037" y="10718"/>
                  </a:lnTo>
                  <a:lnTo>
                    <a:pt x="19037" y="9372"/>
                  </a:lnTo>
                  <a:lnTo>
                    <a:pt x="18376" y="8737"/>
                  </a:lnTo>
                  <a:lnTo>
                    <a:pt x="18122" y="7874"/>
                  </a:lnTo>
                  <a:lnTo>
                    <a:pt x="16929" y="7289"/>
                  </a:lnTo>
                  <a:lnTo>
                    <a:pt x="16192" y="6553"/>
                  </a:lnTo>
                  <a:lnTo>
                    <a:pt x="15087" y="5448"/>
                  </a:lnTo>
                  <a:lnTo>
                    <a:pt x="14490" y="4838"/>
                  </a:lnTo>
                  <a:lnTo>
                    <a:pt x="14490" y="14897"/>
                  </a:lnTo>
                  <a:lnTo>
                    <a:pt x="14490" y="121386"/>
                  </a:lnTo>
                  <a:lnTo>
                    <a:pt x="14427" y="121577"/>
                  </a:lnTo>
                  <a:lnTo>
                    <a:pt x="13449" y="124485"/>
                  </a:lnTo>
                  <a:lnTo>
                    <a:pt x="12204" y="125730"/>
                  </a:lnTo>
                  <a:lnTo>
                    <a:pt x="9994" y="127939"/>
                  </a:lnTo>
                  <a:lnTo>
                    <a:pt x="9563" y="128384"/>
                  </a:lnTo>
                  <a:lnTo>
                    <a:pt x="9093" y="128841"/>
                  </a:lnTo>
                  <a:lnTo>
                    <a:pt x="7378" y="128841"/>
                  </a:lnTo>
                  <a:lnTo>
                    <a:pt x="6172" y="128435"/>
                  </a:lnTo>
                  <a:lnTo>
                    <a:pt x="6045" y="128511"/>
                  </a:lnTo>
                  <a:lnTo>
                    <a:pt x="6045" y="7442"/>
                  </a:lnTo>
                  <a:lnTo>
                    <a:pt x="6807" y="7493"/>
                  </a:lnTo>
                  <a:lnTo>
                    <a:pt x="6946" y="7429"/>
                  </a:lnTo>
                  <a:lnTo>
                    <a:pt x="7073" y="7429"/>
                  </a:lnTo>
                  <a:lnTo>
                    <a:pt x="9080" y="7429"/>
                  </a:lnTo>
                  <a:lnTo>
                    <a:pt x="11099" y="9436"/>
                  </a:lnTo>
                  <a:lnTo>
                    <a:pt x="13449" y="11798"/>
                  </a:lnTo>
                  <a:lnTo>
                    <a:pt x="14490" y="14897"/>
                  </a:lnTo>
                  <a:lnTo>
                    <a:pt x="14490" y="4838"/>
                  </a:lnTo>
                  <a:lnTo>
                    <a:pt x="14008" y="4343"/>
                  </a:lnTo>
                  <a:lnTo>
                    <a:pt x="13106" y="3467"/>
                  </a:lnTo>
                  <a:lnTo>
                    <a:pt x="13106" y="3035"/>
                  </a:lnTo>
                  <a:lnTo>
                    <a:pt x="11836" y="1778"/>
                  </a:lnTo>
                  <a:lnTo>
                    <a:pt x="11417" y="1778"/>
                  </a:lnTo>
                  <a:lnTo>
                    <a:pt x="11176" y="1524"/>
                  </a:lnTo>
                  <a:lnTo>
                    <a:pt x="9385" y="1524"/>
                  </a:lnTo>
                  <a:lnTo>
                    <a:pt x="9131" y="1778"/>
                  </a:lnTo>
                  <a:lnTo>
                    <a:pt x="6692" y="1778"/>
                  </a:lnTo>
                  <a:lnTo>
                    <a:pt x="5702" y="1295"/>
                  </a:lnTo>
                  <a:lnTo>
                    <a:pt x="4787" y="368"/>
                  </a:lnTo>
                  <a:lnTo>
                    <a:pt x="3835" y="368"/>
                  </a:lnTo>
                  <a:lnTo>
                    <a:pt x="3098" y="0"/>
                  </a:lnTo>
                  <a:lnTo>
                    <a:pt x="1905" y="368"/>
                  </a:lnTo>
                  <a:lnTo>
                    <a:pt x="1676" y="368"/>
                  </a:lnTo>
                  <a:lnTo>
                    <a:pt x="1384" y="533"/>
                  </a:lnTo>
                  <a:lnTo>
                    <a:pt x="1257" y="787"/>
                  </a:lnTo>
                  <a:lnTo>
                    <a:pt x="406" y="1638"/>
                  </a:lnTo>
                  <a:lnTo>
                    <a:pt x="406" y="2209"/>
                  </a:lnTo>
                  <a:lnTo>
                    <a:pt x="406" y="2501"/>
                  </a:lnTo>
                  <a:lnTo>
                    <a:pt x="0" y="3314"/>
                  </a:lnTo>
                  <a:lnTo>
                    <a:pt x="406" y="4533"/>
                  </a:lnTo>
                  <a:lnTo>
                    <a:pt x="406" y="7594"/>
                  </a:lnTo>
                  <a:lnTo>
                    <a:pt x="406" y="131737"/>
                  </a:lnTo>
                  <a:lnTo>
                    <a:pt x="0" y="132930"/>
                  </a:lnTo>
                  <a:lnTo>
                    <a:pt x="406" y="133756"/>
                  </a:lnTo>
                  <a:lnTo>
                    <a:pt x="406" y="134035"/>
                  </a:lnTo>
                  <a:lnTo>
                    <a:pt x="406" y="134632"/>
                  </a:lnTo>
                  <a:lnTo>
                    <a:pt x="1676" y="135902"/>
                  </a:lnTo>
                  <a:lnTo>
                    <a:pt x="2184" y="135902"/>
                  </a:lnTo>
                  <a:lnTo>
                    <a:pt x="3225" y="135902"/>
                  </a:lnTo>
                  <a:lnTo>
                    <a:pt x="4787" y="135902"/>
                  </a:lnTo>
                  <a:lnTo>
                    <a:pt x="5676" y="135001"/>
                  </a:lnTo>
                  <a:lnTo>
                    <a:pt x="6578" y="134556"/>
                  </a:lnTo>
                  <a:lnTo>
                    <a:pt x="10274" y="134493"/>
                  </a:lnTo>
                  <a:lnTo>
                    <a:pt x="11836" y="134493"/>
                  </a:lnTo>
                  <a:lnTo>
                    <a:pt x="13106" y="133248"/>
                  </a:lnTo>
                  <a:lnTo>
                    <a:pt x="13106" y="132829"/>
                  </a:lnTo>
                  <a:lnTo>
                    <a:pt x="15087" y="130848"/>
                  </a:lnTo>
                  <a:lnTo>
                    <a:pt x="16192" y="129743"/>
                  </a:lnTo>
                  <a:lnTo>
                    <a:pt x="17056" y="128892"/>
                  </a:lnTo>
                  <a:lnTo>
                    <a:pt x="18199" y="128104"/>
                  </a:lnTo>
                  <a:lnTo>
                    <a:pt x="18351" y="127596"/>
                  </a:lnTo>
                  <a:lnTo>
                    <a:pt x="19037" y="126923"/>
                  </a:lnTo>
                  <a:lnTo>
                    <a:pt x="19037" y="125552"/>
                  </a:lnTo>
                  <a:lnTo>
                    <a:pt x="19583" y="123913"/>
                  </a:lnTo>
                  <a:lnTo>
                    <a:pt x="20154" y="123342"/>
                  </a:lnTo>
                  <a:lnTo>
                    <a:pt x="20154" y="122250"/>
                  </a:lnTo>
                  <a:lnTo>
                    <a:pt x="20510" y="121196"/>
                  </a:lnTo>
                  <a:lnTo>
                    <a:pt x="20154" y="120523"/>
                  </a:lnTo>
                  <a:lnTo>
                    <a:pt x="20154" y="117386"/>
                  </a:lnTo>
                  <a:lnTo>
                    <a:pt x="20154" y="15786"/>
                  </a:lnTo>
                  <a:lnTo>
                    <a:pt x="20510" y="1507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87799" y="6402927"/>
              <a:ext cx="8890" cy="107314"/>
            </a:xfrm>
            <a:custGeom>
              <a:avLst/>
              <a:gdLst/>
              <a:ahLst/>
              <a:cxnLst/>
              <a:rect l="l" t="t" r="r" b="b"/>
              <a:pathLst>
                <a:path w="8889" h="107315">
                  <a:moveTo>
                    <a:pt x="8547" y="48006"/>
                  </a:moveTo>
                  <a:lnTo>
                    <a:pt x="8483" y="47866"/>
                  </a:lnTo>
                  <a:lnTo>
                    <a:pt x="8483" y="46761"/>
                  </a:lnTo>
                  <a:lnTo>
                    <a:pt x="8483" y="45034"/>
                  </a:lnTo>
                  <a:lnTo>
                    <a:pt x="8483" y="1270"/>
                  </a:lnTo>
                  <a:lnTo>
                    <a:pt x="7226" y="0"/>
                  </a:lnTo>
                  <a:lnTo>
                    <a:pt x="4114" y="0"/>
                  </a:lnTo>
                  <a:lnTo>
                    <a:pt x="2819" y="1270"/>
                  </a:lnTo>
                  <a:lnTo>
                    <a:pt x="2819" y="5511"/>
                  </a:lnTo>
                  <a:lnTo>
                    <a:pt x="2819" y="8343"/>
                  </a:lnTo>
                  <a:lnTo>
                    <a:pt x="2819" y="25425"/>
                  </a:lnTo>
                  <a:lnTo>
                    <a:pt x="1270" y="25425"/>
                  </a:lnTo>
                  <a:lnTo>
                    <a:pt x="25" y="26695"/>
                  </a:lnTo>
                  <a:lnTo>
                    <a:pt x="25" y="28105"/>
                  </a:lnTo>
                  <a:lnTo>
                    <a:pt x="25" y="32626"/>
                  </a:lnTo>
                  <a:lnTo>
                    <a:pt x="25" y="75577"/>
                  </a:lnTo>
                  <a:lnTo>
                    <a:pt x="0" y="80619"/>
                  </a:lnTo>
                  <a:lnTo>
                    <a:pt x="1270" y="81915"/>
                  </a:lnTo>
                  <a:lnTo>
                    <a:pt x="2819" y="81915"/>
                  </a:lnTo>
                  <a:lnTo>
                    <a:pt x="2819" y="82029"/>
                  </a:lnTo>
                  <a:lnTo>
                    <a:pt x="2819" y="106045"/>
                  </a:lnTo>
                  <a:lnTo>
                    <a:pt x="4114" y="107315"/>
                  </a:lnTo>
                  <a:lnTo>
                    <a:pt x="5638" y="107315"/>
                  </a:lnTo>
                  <a:lnTo>
                    <a:pt x="7226" y="107315"/>
                  </a:lnTo>
                  <a:lnTo>
                    <a:pt x="8483" y="106045"/>
                  </a:lnTo>
                  <a:lnTo>
                    <a:pt x="8483" y="48158"/>
                  </a:lnTo>
                  <a:lnTo>
                    <a:pt x="8547" y="48006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76445" y="6410013"/>
              <a:ext cx="20320" cy="93345"/>
            </a:xfrm>
            <a:custGeom>
              <a:avLst/>
              <a:gdLst/>
              <a:ahLst/>
              <a:cxnLst/>
              <a:rect l="l" t="t" r="r" b="b"/>
              <a:pathLst>
                <a:path w="20320" h="93345">
                  <a:moveTo>
                    <a:pt x="19837" y="1257"/>
                  </a:moveTo>
                  <a:lnTo>
                    <a:pt x="18580" y="0"/>
                  </a:lnTo>
                  <a:lnTo>
                    <a:pt x="14173" y="0"/>
                  </a:lnTo>
                  <a:lnTo>
                    <a:pt x="14173" y="5638"/>
                  </a:lnTo>
                  <a:lnTo>
                    <a:pt x="14173" y="11277"/>
                  </a:lnTo>
                  <a:lnTo>
                    <a:pt x="14173" y="86093"/>
                  </a:lnTo>
                  <a:lnTo>
                    <a:pt x="5727" y="86093"/>
                  </a:lnTo>
                  <a:lnTo>
                    <a:pt x="5727" y="83439"/>
                  </a:lnTo>
                  <a:lnTo>
                    <a:pt x="5727" y="82029"/>
                  </a:lnTo>
                  <a:lnTo>
                    <a:pt x="5727" y="81851"/>
                  </a:lnTo>
                  <a:lnTo>
                    <a:pt x="14173" y="81851"/>
                  </a:lnTo>
                  <a:lnTo>
                    <a:pt x="14173" y="76212"/>
                  </a:lnTo>
                  <a:lnTo>
                    <a:pt x="5727" y="76212"/>
                  </a:lnTo>
                  <a:lnTo>
                    <a:pt x="5727" y="74663"/>
                  </a:lnTo>
                  <a:lnTo>
                    <a:pt x="5727" y="55041"/>
                  </a:lnTo>
                  <a:lnTo>
                    <a:pt x="11379" y="55041"/>
                  </a:lnTo>
                  <a:lnTo>
                    <a:pt x="11379" y="68491"/>
                  </a:lnTo>
                  <a:lnTo>
                    <a:pt x="11353" y="73533"/>
                  </a:lnTo>
                  <a:lnTo>
                    <a:pt x="12623" y="74828"/>
                  </a:lnTo>
                  <a:lnTo>
                    <a:pt x="14173" y="74828"/>
                  </a:lnTo>
                  <a:lnTo>
                    <a:pt x="14173" y="18338"/>
                  </a:lnTo>
                  <a:lnTo>
                    <a:pt x="12623" y="18338"/>
                  </a:lnTo>
                  <a:lnTo>
                    <a:pt x="11353" y="19608"/>
                  </a:lnTo>
                  <a:lnTo>
                    <a:pt x="11353" y="22733"/>
                  </a:lnTo>
                  <a:lnTo>
                    <a:pt x="11379" y="24142"/>
                  </a:lnTo>
                  <a:lnTo>
                    <a:pt x="11379" y="38100"/>
                  </a:lnTo>
                  <a:lnTo>
                    <a:pt x="5727" y="38100"/>
                  </a:lnTo>
                  <a:lnTo>
                    <a:pt x="5727" y="16929"/>
                  </a:lnTo>
                  <a:lnTo>
                    <a:pt x="14173" y="16929"/>
                  </a:lnTo>
                  <a:lnTo>
                    <a:pt x="14173" y="11277"/>
                  </a:lnTo>
                  <a:lnTo>
                    <a:pt x="5727" y="11277"/>
                  </a:lnTo>
                  <a:lnTo>
                    <a:pt x="5727" y="9728"/>
                  </a:lnTo>
                  <a:lnTo>
                    <a:pt x="5727" y="5638"/>
                  </a:lnTo>
                  <a:lnTo>
                    <a:pt x="14173" y="5638"/>
                  </a:lnTo>
                  <a:lnTo>
                    <a:pt x="14173" y="0"/>
                  </a:lnTo>
                  <a:lnTo>
                    <a:pt x="4470" y="0"/>
                  </a:lnTo>
                  <a:lnTo>
                    <a:pt x="1358" y="0"/>
                  </a:lnTo>
                  <a:lnTo>
                    <a:pt x="88" y="1257"/>
                  </a:lnTo>
                  <a:lnTo>
                    <a:pt x="88" y="42494"/>
                  </a:lnTo>
                  <a:lnTo>
                    <a:pt x="1358" y="43764"/>
                  </a:lnTo>
                  <a:lnTo>
                    <a:pt x="2832" y="43764"/>
                  </a:lnTo>
                  <a:lnTo>
                    <a:pt x="4470" y="43764"/>
                  </a:lnTo>
                  <a:lnTo>
                    <a:pt x="11379" y="43764"/>
                  </a:lnTo>
                  <a:lnTo>
                    <a:pt x="11379" y="45008"/>
                  </a:lnTo>
                  <a:lnTo>
                    <a:pt x="11379" y="48133"/>
                  </a:lnTo>
                  <a:lnTo>
                    <a:pt x="11379" y="49377"/>
                  </a:lnTo>
                  <a:lnTo>
                    <a:pt x="4470" y="49377"/>
                  </a:lnTo>
                  <a:lnTo>
                    <a:pt x="4013" y="49377"/>
                  </a:lnTo>
                  <a:lnTo>
                    <a:pt x="2832" y="49161"/>
                  </a:lnTo>
                  <a:lnTo>
                    <a:pt x="2336" y="49377"/>
                  </a:lnTo>
                  <a:lnTo>
                    <a:pt x="1358" y="49377"/>
                  </a:lnTo>
                  <a:lnTo>
                    <a:pt x="88" y="50647"/>
                  </a:lnTo>
                  <a:lnTo>
                    <a:pt x="88" y="51854"/>
                  </a:lnTo>
                  <a:lnTo>
                    <a:pt x="0" y="52209"/>
                  </a:lnTo>
                  <a:lnTo>
                    <a:pt x="88" y="52590"/>
                  </a:lnTo>
                  <a:lnTo>
                    <a:pt x="88" y="53784"/>
                  </a:lnTo>
                  <a:lnTo>
                    <a:pt x="88" y="57721"/>
                  </a:lnTo>
                  <a:lnTo>
                    <a:pt x="88" y="91884"/>
                  </a:lnTo>
                  <a:lnTo>
                    <a:pt x="1358" y="93154"/>
                  </a:lnTo>
                  <a:lnTo>
                    <a:pt x="2908" y="93154"/>
                  </a:lnTo>
                  <a:lnTo>
                    <a:pt x="4470" y="93154"/>
                  </a:lnTo>
                  <a:lnTo>
                    <a:pt x="18580" y="93154"/>
                  </a:lnTo>
                  <a:lnTo>
                    <a:pt x="19837" y="91884"/>
                  </a:lnTo>
                  <a:lnTo>
                    <a:pt x="19837" y="5638"/>
                  </a:lnTo>
                  <a:lnTo>
                    <a:pt x="19837" y="1257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76534" y="6410013"/>
              <a:ext cx="20320" cy="74930"/>
            </a:xfrm>
            <a:custGeom>
              <a:avLst/>
              <a:gdLst/>
              <a:ahLst/>
              <a:cxnLst/>
              <a:rect l="l" t="t" r="r" b="b"/>
              <a:pathLst>
                <a:path w="20320" h="74929">
                  <a:moveTo>
                    <a:pt x="19812" y="40919"/>
                  </a:moveTo>
                  <a:lnTo>
                    <a:pt x="19748" y="40779"/>
                  </a:lnTo>
                  <a:lnTo>
                    <a:pt x="19748" y="39357"/>
                  </a:lnTo>
                  <a:lnTo>
                    <a:pt x="19748" y="38100"/>
                  </a:lnTo>
                  <a:lnTo>
                    <a:pt x="19748" y="1257"/>
                  </a:lnTo>
                  <a:lnTo>
                    <a:pt x="18491" y="0"/>
                  </a:lnTo>
                  <a:lnTo>
                    <a:pt x="14084" y="0"/>
                  </a:lnTo>
                  <a:lnTo>
                    <a:pt x="14084" y="5638"/>
                  </a:lnTo>
                  <a:lnTo>
                    <a:pt x="14084" y="11277"/>
                  </a:lnTo>
                  <a:lnTo>
                    <a:pt x="14084" y="16929"/>
                  </a:lnTo>
                  <a:lnTo>
                    <a:pt x="14084" y="18338"/>
                  </a:lnTo>
                  <a:lnTo>
                    <a:pt x="12534" y="18338"/>
                  </a:lnTo>
                  <a:lnTo>
                    <a:pt x="11264" y="19608"/>
                  </a:lnTo>
                  <a:lnTo>
                    <a:pt x="11264" y="24663"/>
                  </a:lnTo>
                  <a:lnTo>
                    <a:pt x="11290" y="25539"/>
                  </a:lnTo>
                  <a:lnTo>
                    <a:pt x="11290" y="38100"/>
                  </a:lnTo>
                  <a:lnTo>
                    <a:pt x="5638" y="38100"/>
                  </a:lnTo>
                  <a:lnTo>
                    <a:pt x="5638" y="16929"/>
                  </a:lnTo>
                  <a:lnTo>
                    <a:pt x="14084" y="16929"/>
                  </a:lnTo>
                  <a:lnTo>
                    <a:pt x="14084" y="11277"/>
                  </a:lnTo>
                  <a:lnTo>
                    <a:pt x="5638" y="11277"/>
                  </a:lnTo>
                  <a:lnTo>
                    <a:pt x="5638" y="5638"/>
                  </a:lnTo>
                  <a:lnTo>
                    <a:pt x="14084" y="5638"/>
                  </a:lnTo>
                  <a:lnTo>
                    <a:pt x="14084" y="0"/>
                  </a:lnTo>
                  <a:lnTo>
                    <a:pt x="1270" y="0"/>
                  </a:lnTo>
                  <a:lnTo>
                    <a:pt x="0" y="1257"/>
                  </a:lnTo>
                  <a:lnTo>
                    <a:pt x="0" y="12534"/>
                  </a:lnTo>
                  <a:lnTo>
                    <a:pt x="0" y="15684"/>
                  </a:lnTo>
                  <a:lnTo>
                    <a:pt x="0" y="42494"/>
                  </a:lnTo>
                  <a:lnTo>
                    <a:pt x="1270" y="43764"/>
                  </a:lnTo>
                  <a:lnTo>
                    <a:pt x="2743" y="43764"/>
                  </a:lnTo>
                  <a:lnTo>
                    <a:pt x="11264" y="43764"/>
                  </a:lnTo>
                  <a:lnTo>
                    <a:pt x="11264" y="47828"/>
                  </a:lnTo>
                  <a:lnTo>
                    <a:pt x="11264" y="50736"/>
                  </a:lnTo>
                  <a:lnTo>
                    <a:pt x="11264" y="50901"/>
                  </a:lnTo>
                  <a:lnTo>
                    <a:pt x="11290" y="52057"/>
                  </a:lnTo>
                  <a:lnTo>
                    <a:pt x="11290" y="67589"/>
                  </a:lnTo>
                  <a:lnTo>
                    <a:pt x="11264" y="68503"/>
                  </a:lnTo>
                  <a:lnTo>
                    <a:pt x="11264" y="73533"/>
                  </a:lnTo>
                  <a:lnTo>
                    <a:pt x="12534" y="74828"/>
                  </a:lnTo>
                  <a:lnTo>
                    <a:pt x="18491" y="74828"/>
                  </a:lnTo>
                  <a:lnTo>
                    <a:pt x="19748" y="73533"/>
                  </a:lnTo>
                  <a:lnTo>
                    <a:pt x="19748" y="41071"/>
                  </a:lnTo>
                  <a:lnTo>
                    <a:pt x="19812" y="40919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24770" y="6394926"/>
              <a:ext cx="4033520" cy="1288415"/>
            </a:xfrm>
            <a:custGeom>
              <a:avLst/>
              <a:gdLst/>
              <a:ahLst/>
              <a:cxnLst/>
              <a:rect l="l" t="t" r="r" b="b"/>
              <a:pathLst>
                <a:path w="4033520" h="1288415">
                  <a:moveTo>
                    <a:pt x="443280" y="1270"/>
                  </a:moveTo>
                  <a:lnTo>
                    <a:pt x="443115" y="1270"/>
                  </a:lnTo>
                  <a:lnTo>
                    <a:pt x="443115" y="0"/>
                  </a:lnTo>
                  <a:lnTo>
                    <a:pt x="24180" y="0"/>
                  </a:lnTo>
                  <a:lnTo>
                    <a:pt x="24180" y="1270"/>
                  </a:lnTo>
                  <a:lnTo>
                    <a:pt x="24015" y="1270"/>
                  </a:lnTo>
                  <a:lnTo>
                    <a:pt x="24015" y="2540"/>
                  </a:lnTo>
                  <a:lnTo>
                    <a:pt x="24015" y="115570"/>
                  </a:lnTo>
                  <a:lnTo>
                    <a:pt x="5664" y="115570"/>
                  </a:lnTo>
                  <a:lnTo>
                    <a:pt x="5664" y="7620"/>
                  </a:lnTo>
                  <a:lnTo>
                    <a:pt x="24015" y="7620"/>
                  </a:lnTo>
                  <a:lnTo>
                    <a:pt x="24015" y="2540"/>
                  </a:lnTo>
                  <a:lnTo>
                    <a:pt x="457" y="2540"/>
                  </a:lnTo>
                  <a:lnTo>
                    <a:pt x="457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0" y="115570"/>
                  </a:lnTo>
                  <a:lnTo>
                    <a:pt x="0" y="119380"/>
                  </a:lnTo>
                  <a:lnTo>
                    <a:pt x="342" y="119380"/>
                  </a:lnTo>
                  <a:lnTo>
                    <a:pt x="342" y="120650"/>
                  </a:lnTo>
                  <a:lnTo>
                    <a:pt x="24015" y="120650"/>
                  </a:lnTo>
                  <a:lnTo>
                    <a:pt x="24015" y="121920"/>
                  </a:lnTo>
                  <a:lnTo>
                    <a:pt x="24066" y="123190"/>
                  </a:lnTo>
                  <a:lnTo>
                    <a:pt x="443230" y="123190"/>
                  </a:lnTo>
                  <a:lnTo>
                    <a:pt x="443230" y="121920"/>
                  </a:lnTo>
                  <a:lnTo>
                    <a:pt x="443280" y="118135"/>
                  </a:lnTo>
                  <a:lnTo>
                    <a:pt x="443280" y="5207"/>
                  </a:lnTo>
                  <a:lnTo>
                    <a:pt x="437629" y="5207"/>
                  </a:lnTo>
                  <a:lnTo>
                    <a:pt x="437629" y="118110"/>
                  </a:lnTo>
                  <a:lnTo>
                    <a:pt x="29654" y="118110"/>
                  </a:lnTo>
                  <a:lnTo>
                    <a:pt x="29654" y="115570"/>
                  </a:lnTo>
                  <a:lnTo>
                    <a:pt x="29654" y="115290"/>
                  </a:lnTo>
                  <a:lnTo>
                    <a:pt x="29654" y="97790"/>
                  </a:lnTo>
                  <a:lnTo>
                    <a:pt x="437629" y="97790"/>
                  </a:lnTo>
                  <a:lnTo>
                    <a:pt x="437629" y="92710"/>
                  </a:lnTo>
                  <a:lnTo>
                    <a:pt x="29654" y="92710"/>
                  </a:lnTo>
                  <a:lnTo>
                    <a:pt x="29654" y="30480"/>
                  </a:lnTo>
                  <a:lnTo>
                    <a:pt x="437629" y="30480"/>
                  </a:lnTo>
                  <a:lnTo>
                    <a:pt x="437629" y="25400"/>
                  </a:lnTo>
                  <a:lnTo>
                    <a:pt x="29654" y="25400"/>
                  </a:lnTo>
                  <a:lnTo>
                    <a:pt x="29654" y="8001"/>
                  </a:lnTo>
                  <a:lnTo>
                    <a:pt x="29654" y="7620"/>
                  </a:lnTo>
                  <a:lnTo>
                    <a:pt x="29654" y="5080"/>
                  </a:lnTo>
                  <a:lnTo>
                    <a:pt x="443280" y="5080"/>
                  </a:lnTo>
                  <a:lnTo>
                    <a:pt x="443280" y="1270"/>
                  </a:lnTo>
                  <a:close/>
                </a:path>
                <a:path w="4033520" h="1288415">
                  <a:moveTo>
                    <a:pt x="471576" y="56007"/>
                  </a:moveTo>
                  <a:lnTo>
                    <a:pt x="471512" y="55867"/>
                  </a:lnTo>
                  <a:lnTo>
                    <a:pt x="471512" y="54444"/>
                  </a:lnTo>
                  <a:lnTo>
                    <a:pt x="470255" y="53187"/>
                  </a:lnTo>
                  <a:lnTo>
                    <a:pt x="469836" y="53187"/>
                  </a:lnTo>
                  <a:lnTo>
                    <a:pt x="469569" y="52933"/>
                  </a:lnTo>
                  <a:lnTo>
                    <a:pt x="467690" y="52933"/>
                  </a:lnTo>
                  <a:lnTo>
                    <a:pt x="467436" y="53187"/>
                  </a:lnTo>
                  <a:lnTo>
                    <a:pt x="464299" y="53187"/>
                  </a:lnTo>
                  <a:lnTo>
                    <a:pt x="463029" y="54444"/>
                  </a:lnTo>
                  <a:lnTo>
                    <a:pt x="463029" y="67462"/>
                  </a:lnTo>
                  <a:lnTo>
                    <a:pt x="464299" y="68732"/>
                  </a:lnTo>
                  <a:lnTo>
                    <a:pt x="468668" y="68732"/>
                  </a:lnTo>
                  <a:lnTo>
                    <a:pt x="470255" y="68732"/>
                  </a:lnTo>
                  <a:lnTo>
                    <a:pt x="471512" y="67462"/>
                  </a:lnTo>
                  <a:lnTo>
                    <a:pt x="471512" y="57569"/>
                  </a:lnTo>
                  <a:lnTo>
                    <a:pt x="471576" y="57416"/>
                  </a:lnTo>
                  <a:lnTo>
                    <a:pt x="471512" y="57277"/>
                  </a:lnTo>
                  <a:lnTo>
                    <a:pt x="471512" y="56159"/>
                  </a:lnTo>
                  <a:lnTo>
                    <a:pt x="471576" y="56007"/>
                  </a:lnTo>
                  <a:close/>
                </a:path>
                <a:path w="4033520" h="1288415">
                  <a:moveTo>
                    <a:pt x="3993731" y="1257211"/>
                  </a:moveTo>
                  <a:lnTo>
                    <a:pt x="3992422" y="1255941"/>
                  </a:lnTo>
                  <a:lnTo>
                    <a:pt x="3937076" y="1255941"/>
                  </a:lnTo>
                  <a:lnTo>
                    <a:pt x="3935819" y="1257211"/>
                  </a:lnTo>
                  <a:lnTo>
                    <a:pt x="3935819" y="1260335"/>
                  </a:lnTo>
                  <a:lnTo>
                    <a:pt x="3937076" y="1261605"/>
                  </a:lnTo>
                  <a:lnTo>
                    <a:pt x="3990898" y="1261605"/>
                  </a:lnTo>
                  <a:lnTo>
                    <a:pt x="3992422" y="1261605"/>
                  </a:lnTo>
                  <a:lnTo>
                    <a:pt x="3993731" y="1260335"/>
                  </a:lnTo>
                  <a:lnTo>
                    <a:pt x="3993731" y="1257211"/>
                  </a:lnTo>
                  <a:close/>
                </a:path>
                <a:path w="4033520" h="1288415">
                  <a:moveTo>
                    <a:pt x="4033253" y="1284020"/>
                  </a:moveTo>
                  <a:lnTo>
                    <a:pt x="4031945" y="1282776"/>
                  </a:lnTo>
                  <a:lnTo>
                    <a:pt x="4022052" y="1282776"/>
                  </a:lnTo>
                  <a:lnTo>
                    <a:pt x="4019219" y="1282776"/>
                  </a:lnTo>
                  <a:lnTo>
                    <a:pt x="3898963" y="1282776"/>
                  </a:lnTo>
                  <a:lnTo>
                    <a:pt x="3897706" y="1284020"/>
                  </a:lnTo>
                  <a:lnTo>
                    <a:pt x="3897706" y="1287145"/>
                  </a:lnTo>
                  <a:lnTo>
                    <a:pt x="3898963" y="1288415"/>
                  </a:lnTo>
                  <a:lnTo>
                    <a:pt x="3910279" y="1288415"/>
                  </a:lnTo>
                  <a:lnTo>
                    <a:pt x="3918699" y="1288415"/>
                  </a:lnTo>
                  <a:lnTo>
                    <a:pt x="4031945" y="1288415"/>
                  </a:lnTo>
                  <a:lnTo>
                    <a:pt x="4033253" y="1287145"/>
                  </a:lnTo>
                  <a:lnTo>
                    <a:pt x="4033253" y="1284020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22476" y="7661928"/>
              <a:ext cx="135890" cy="21590"/>
            </a:xfrm>
            <a:custGeom>
              <a:avLst/>
              <a:gdLst/>
              <a:ahLst/>
              <a:cxnLst/>
              <a:rect l="l" t="t" r="r" b="b"/>
              <a:pathLst>
                <a:path w="135890" h="21590">
                  <a:moveTo>
                    <a:pt x="135547" y="8572"/>
                  </a:moveTo>
                  <a:lnTo>
                    <a:pt x="134239" y="7302"/>
                  </a:lnTo>
                  <a:lnTo>
                    <a:pt x="129997" y="7302"/>
                  </a:lnTo>
                  <a:lnTo>
                    <a:pt x="129844" y="7302"/>
                  </a:lnTo>
                  <a:lnTo>
                    <a:pt x="129844" y="12966"/>
                  </a:lnTo>
                  <a:lnTo>
                    <a:pt x="129844" y="15773"/>
                  </a:lnTo>
                  <a:lnTo>
                    <a:pt x="128587" y="15773"/>
                  </a:lnTo>
                  <a:lnTo>
                    <a:pt x="5664" y="15773"/>
                  </a:lnTo>
                  <a:lnTo>
                    <a:pt x="5664" y="12966"/>
                  </a:lnTo>
                  <a:lnTo>
                    <a:pt x="129844" y="12966"/>
                  </a:lnTo>
                  <a:lnTo>
                    <a:pt x="129844" y="7302"/>
                  </a:lnTo>
                  <a:lnTo>
                    <a:pt x="126911" y="7302"/>
                  </a:lnTo>
                  <a:lnTo>
                    <a:pt x="121513" y="7302"/>
                  </a:lnTo>
                  <a:lnTo>
                    <a:pt x="118427" y="7302"/>
                  </a:lnTo>
                  <a:lnTo>
                    <a:pt x="114350" y="7302"/>
                  </a:lnTo>
                  <a:lnTo>
                    <a:pt x="114350" y="1498"/>
                  </a:lnTo>
                  <a:lnTo>
                    <a:pt x="113093" y="254"/>
                  </a:lnTo>
                  <a:lnTo>
                    <a:pt x="112750" y="254"/>
                  </a:lnTo>
                  <a:lnTo>
                    <a:pt x="112509" y="0"/>
                  </a:lnTo>
                  <a:lnTo>
                    <a:pt x="110528" y="0"/>
                  </a:lnTo>
                  <a:lnTo>
                    <a:pt x="110274" y="254"/>
                  </a:lnTo>
                  <a:lnTo>
                    <a:pt x="108800" y="254"/>
                  </a:lnTo>
                  <a:lnTo>
                    <a:pt x="49276" y="254"/>
                  </a:lnTo>
                  <a:lnTo>
                    <a:pt x="47955" y="1498"/>
                  </a:lnTo>
                  <a:lnTo>
                    <a:pt x="47955" y="4622"/>
                  </a:lnTo>
                  <a:lnTo>
                    <a:pt x="49276" y="5892"/>
                  </a:lnTo>
                  <a:lnTo>
                    <a:pt x="66179" y="5892"/>
                  </a:lnTo>
                  <a:lnTo>
                    <a:pt x="67754" y="5892"/>
                  </a:lnTo>
                  <a:lnTo>
                    <a:pt x="108686" y="5892"/>
                  </a:lnTo>
                  <a:lnTo>
                    <a:pt x="108686" y="7302"/>
                  </a:lnTo>
                  <a:lnTo>
                    <a:pt x="1257" y="7302"/>
                  </a:lnTo>
                  <a:lnTo>
                    <a:pt x="673" y="7886"/>
                  </a:lnTo>
                  <a:lnTo>
                    <a:pt x="50" y="7886"/>
                  </a:lnTo>
                  <a:lnTo>
                    <a:pt x="50" y="8521"/>
                  </a:lnTo>
                  <a:lnTo>
                    <a:pt x="0" y="9156"/>
                  </a:lnTo>
                  <a:lnTo>
                    <a:pt x="0" y="11696"/>
                  </a:lnTo>
                  <a:lnTo>
                    <a:pt x="0" y="17018"/>
                  </a:lnTo>
                  <a:lnTo>
                    <a:pt x="0" y="20142"/>
                  </a:lnTo>
                  <a:lnTo>
                    <a:pt x="1257" y="21412"/>
                  </a:lnTo>
                  <a:lnTo>
                    <a:pt x="134239" y="21412"/>
                  </a:lnTo>
                  <a:lnTo>
                    <a:pt x="135547" y="20142"/>
                  </a:lnTo>
                  <a:lnTo>
                    <a:pt x="135547" y="17018"/>
                  </a:lnTo>
                  <a:lnTo>
                    <a:pt x="135547" y="11696"/>
                  </a:lnTo>
                  <a:lnTo>
                    <a:pt x="135547" y="8572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22476" y="7647654"/>
              <a:ext cx="135890" cy="27305"/>
            </a:xfrm>
            <a:custGeom>
              <a:avLst/>
              <a:gdLst/>
              <a:ahLst/>
              <a:cxnLst/>
              <a:rect l="l" t="t" r="r" b="b"/>
              <a:pathLst>
                <a:path w="135890" h="27304">
                  <a:moveTo>
                    <a:pt x="10160" y="6553"/>
                  </a:moveTo>
                  <a:lnTo>
                    <a:pt x="9067" y="5461"/>
                  </a:lnTo>
                  <a:lnTo>
                    <a:pt x="7912" y="4356"/>
                  </a:lnTo>
                  <a:lnTo>
                    <a:pt x="6134" y="4356"/>
                  </a:lnTo>
                  <a:lnTo>
                    <a:pt x="1104" y="9385"/>
                  </a:lnTo>
                  <a:lnTo>
                    <a:pt x="1104" y="11188"/>
                  </a:lnTo>
                  <a:lnTo>
                    <a:pt x="2209" y="12293"/>
                  </a:lnTo>
                  <a:lnTo>
                    <a:pt x="4241" y="13119"/>
                  </a:lnTo>
                  <a:lnTo>
                    <a:pt x="6235" y="12293"/>
                  </a:lnTo>
                  <a:lnTo>
                    <a:pt x="9067" y="9448"/>
                  </a:lnTo>
                  <a:lnTo>
                    <a:pt x="10160" y="8369"/>
                  </a:lnTo>
                  <a:lnTo>
                    <a:pt x="10160" y="6553"/>
                  </a:lnTo>
                  <a:close/>
                </a:path>
                <a:path w="135890" h="27304">
                  <a:moveTo>
                    <a:pt x="22567" y="1663"/>
                  </a:moveTo>
                  <a:lnTo>
                    <a:pt x="21310" y="393"/>
                  </a:lnTo>
                  <a:lnTo>
                    <a:pt x="18224" y="393"/>
                  </a:lnTo>
                  <a:lnTo>
                    <a:pt x="17018" y="0"/>
                  </a:lnTo>
                  <a:lnTo>
                    <a:pt x="16243" y="393"/>
                  </a:lnTo>
                  <a:lnTo>
                    <a:pt x="15392" y="393"/>
                  </a:lnTo>
                  <a:lnTo>
                    <a:pt x="14478" y="1282"/>
                  </a:lnTo>
                  <a:lnTo>
                    <a:pt x="12827" y="2095"/>
                  </a:lnTo>
                  <a:lnTo>
                    <a:pt x="11468" y="2806"/>
                  </a:lnTo>
                  <a:lnTo>
                    <a:pt x="10896" y="4495"/>
                  </a:lnTo>
                  <a:lnTo>
                    <a:pt x="11569" y="5892"/>
                  </a:lnTo>
                  <a:lnTo>
                    <a:pt x="12103" y="6883"/>
                  </a:lnTo>
                  <a:lnTo>
                    <a:pt x="13093" y="7467"/>
                  </a:lnTo>
                  <a:lnTo>
                    <a:pt x="14084" y="7467"/>
                  </a:lnTo>
                  <a:lnTo>
                    <a:pt x="15392" y="7162"/>
                  </a:lnTo>
                  <a:lnTo>
                    <a:pt x="17653" y="6032"/>
                  </a:lnTo>
                  <a:lnTo>
                    <a:pt x="19748" y="6032"/>
                  </a:lnTo>
                  <a:lnTo>
                    <a:pt x="21310" y="6032"/>
                  </a:lnTo>
                  <a:lnTo>
                    <a:pt x="22567" y="4762"/>
                  </a:lnTo>
                  <a:lnTo>
                    <a:pt x="22567" y="1663"/>
                  </a:lnTo>
                  <a:close/>
                </a:path>
                <a:path w="135890" h="27304">
                  <a:moveTo>
                    <a:pt x="79057" y="1663"/>
                  </a:moveTo>
                  <a:lnTo>
                    <a:pt x="77749" y="393"/>
                  </a:lnTo>
                  <a:lnTo>
                    <a:pt x="57696" y="393"/>
                  </a:lnTo>
                  <a:lnTo>
                    <a:pt x="56438" y="1663"/>
                  </a:lnTo>
                  <a:lnTo>
                    <a:pt x="56438" y="4762"/>
                  </a:lnTo>
                  <a:lnTo>
                    <a:pt x="57696" y="6032"/>
                  </a:lnTo>
                  <a:lnTo>
                    <a:pt x="76238" y="6032"/>
                  </a:lnTo>
                  <a:lnTo>
                    <a:pt x="77749" y="6032"/>
                  </a:lnTo>
                  <a:lnTo>
                    <a:pt x="79057" y="4762"/>
                  </a:lnTo>
                  <a:lnTo>
                    <a:pt x="79057" y="1663"/>
                  </a:lnTo>
                  <a:close/>
                </a:path>
                <a:path w="135890" h="27304">
                  <a:moveTo>
                    <a:pt x="108686" y="1663"/>
                  </a:moveTo>
                  <a:lnTo>
                    <a:pt x="107442" y="393"/>
                  </a:lnTo>
                  <a:lnTo>
                    <a:pt x="90208" y="393"/>
                  </a:lnTo>
                  <a:lnTo>
                    <a:pt x="88900" y="1663"/>
                  </a:lnTo>
                  <a:lnTo>
                    <a:pt x="88900" y="4762"/>
                  </a:lnTo>
                  <a:lnTo>
                    <a:pt x="90208" y="6032"/>
                  </a:lnTo>
                  <a:lnTo>
                    <a:pt x="105867" y="6032"/>
                  </a:lnTo>
                  <a:lnTo>
                    <a:pt x="107442" y="6032"/>
                  </a:lnTo>
                  <a:lnTo>
                    <a:pt x="108686" y="4762"/>
                  </a:lnTo>
                  <a:lnTo>
                    <a:pt x="108686" y="1663"/>
                  </a:lnTo>
                  <a:close/>
                </a:path>
                <a:path w="135890" h="27304">
                  <a:moveTo>
                    <a:pt x="124561" y="4051"/>
                  </a:moveTo>
                  <a:lnTo>
                    <a:pt x="123774" y="2463"/>
                  </a:lnTo>
                  <a:lnTo>
                    <a:pt x="122250" y="1968"/>
                  </a:lnTo>
                  <a:lnTo>
                    <a:pt x="119278" y="977"/>
                  </a:lnTo>
                  <a:lnTo>
                    <a:pt x="118694" y="393"/>
                  </a:lnTo>
                  <a:lnTo>
                    <a:pt x="117589" y="393"/>
                  </a:lnTo>
                  <a:lnTo>
                    <a:pt x="116547" y="25"/>
                  </a:lnTo>
                  <a:lnTo>
                    <a:pt x="115824" y="393"/>
                  </a:lnTo>
                  <a:lnTo>
                    <a:pt x="112776" y="393"/>
                  </a:lnTo>
                  <a:lnTo>
                    <a:pt x="111518" y="1663"/>
                  </a:lnTo>
                  <a:lnTo>
                    <a:pt x="111518" y="4762"/>
                  </a:lnTo>
                  <a:lnTo>
                    <a:pt x="112776" y="6032"/>
                  </a:lnTo>
                  <a:lnTo>
                    <a:pt x="116687" y="6032"/>
                  </a:lnTo>
                  <a:lnTo>
                    <a:pt x="120472" y="7302"/>
                  </a:lnTo>
                  <a:lnTo>
                    <a:pt x="121412" y="7467"/>
                  </a:lnTo>
                  <a:lnTo>
                    <a:pt x="122567" y="7467"/>
                  </a:lnTo>
                  <a:lnTo>
                    <a:pt x="123659" y="6705"/>
                  </a:lnTo>
                  <a:lnTo>
                    <a:pt x="124079" y="5524"/>
                  </a:lnTo>
                  <a:lnTo>
                    <a:pt x="124561" y="4051"/>
                  </a:lnTo>
                  <a:close/>
                </a:path>
                <a:path w="135890" h="27304">
                  <a:moveTo>
                    <a:pt x="135547" y="15773"/>
                  </a:moveTo>
                  <a:lnTo>
                    <a:pt x="134277" y="14579"/>
                  </a:lnTo>
                  <a:lnTo>
                    <a:pt x="133985" y="13627"/>
                  </a:lnTo>
                  <a:lnTo>
                    <a:pt x="132562" y="9385"/>
                  </a:lnTo>
                  <a:lnTo>
                    <a:pt x="132041" y="7924"/>
                  </a:lnTo>
                  <a:lnTo>
                    <a:pt x="130416" y="7086"/>
                  </a:lnTo>
                  <a:lnTo>
                    <a:pt x="128955" y="7607"/>
                  </a:lnTo>
                  <a:lnTo>
                    <a:pt x="127482" y="8102"/>
                  </a:lnTo>
                  <a:lnTo>
                    <a:pt x="126707" y="9702"/>
                  </a:lnTo>
                  <a:lnTo>
                    <a:pt x="127177" y="11188"/>
                  </a:lnTo>
                  <a:lnTo>
                    <a:pt x="128282" y="14528"/>
                  </a:lnTo>
                  <a:lnTo>
                    <a:pt x="126911" y="14528"/>
                  </a:lnTo>
                  <a:lnTo>
                    <a:pt x="121513" y="14528"/>
                  </a:lnTo>
                  <a:lnTo>
                    <a:pt x="118427" y="14528"/>
                  </a:lnTo>
                  <a:lnTo>
                    <a:pt x="113093" y="14528"/>
                  </a:lnTo>
                  <a:lnTo>
                    <a:pt x="112750" y="14528"/>
                  </a:lnTo>
                  <a:lnTo>
                    <a:pt x="112509" y="14274"/>
                  </a:lnTo>
                  <a:lnTo>
                    <a:pt x="110528" y="14274"/>
                  </a:lnTo>
                  <a:lnTo>
                    <a:pt x="110274" y="14528"/>
                  </a:lnTo>
                  <a:lnTo>
                    <a:pt x="109943" y="14528"/>
                  </a:lnTo>
                  <a:lnTo>
                    <a:pt x="108800" y="14528"/>
                  </a:lnTo>
                  <a:lnTo>
                    <a:pt x="108686" y="20167"/>
                  </a:lnTo>
                  <a:lnTo>
                    <a:pt x="108686" y="21577"/>
                  </a:lnTo>
                  <a:lnTo>
                    <a:pt x="107124" y="21577"/>
                  </a:lnTo>
                  <a:lnTo>
                    <a:pt x="100368" y="21577"/>
                  </a:lnTo>
                  <a:lnTo>
                    <a:pt x="25400" y="21577"/>
                  </a:lnTo>
                  <a:lnTo>
                    <a:pt x="25400" y="20167"/>
                  </a:lnTo>
                  <a:lnTo>
                    <a:pt x="108686" y="20167"/>
                  </a:lnTo>
                  <a:lnTo>
                    <a:pt x="108686" y="14528"/>
                  </a:lnTo>
                  <a:lnTo>
                    <a:pt x="23799" y="14528"/>
                  </a:lnTo>
                  <a:lnTo>
                    <a:pt x="23558" y="14274"/>
                  </a:lnTo>
                  <a:lnTo>
                    <a:pt x="21577" y="14274"/>
                  </a:lnTo>
                  <a:lnTo>
                    <a:pt x="21348" y="14528"/>
                  </a:lnTo>
                  <a:lnTo>
                    <a:pt x="20993" y="14528"/>
                  </a:lnTo>
                  <a:lnTo>
                    <a:pt x="15659" y="14528"/>
                  </a:lnTo>
                  <a:lnTo>
                    <a:pt x="12573" y="14528"/>
                  </a:lnTo>
                  <a:lnTo>
                    <a:pt x="4089" y="14528"/>
                  </a:lnTo>
                  <a:lnTo>
                    <a:pt x="1257" y="14528"/>
                  </a:lnTo>
                  <a:lnTo>
                    <a:pt x="0" y="15773"/>
                  </a:lnTo>
                  <a:lnTo>
                    <a:pt x="0" y="18897"/>
                  </a:lnTo>
                  <a:lnTo>
                    <a:pt x="1257" y="20167"/>
                  </a:lnTo>
                  <a:lnTo>
                    <a:pt x="4089" y="20167"/>
                  </a:lnTo>
                  <a:lnTo>
                    <a:pt x="12573" y="20167"/>
                  </a:lnTo>
                  <a:lnTo>
                    <a:pt x="14084" y="20167"/>
                  </a:lnTo>
                  <a:lnTo>
                    <a:pt x="15659" y="20167"/>
                  </a:lnTo>
                  <a:lnTo>
                    <a:pt x="19748" y="20167"/>
                  </a:lnTo>
                  <a:lnTo>
                    <a:pt x="19748" y="22847"/>
                  </a:lnTo>
                  <a:lnTo>
                    <a:pt x="19748" y="25971"/>
                  </a:lnTo>
                  <a:lnTo>
                    <a:pt x="20993" y="27241"/>
                  </a:lnTo>
                  <a:lnTo>
                    <a:pt x="22567" y="27241"/>
                  </a:lnTo>
                  <a:lnTo>
                    <a:pt x="23825" y="27241"/>
                  </a:lnTo>
                  <a:lnTo>
                    <a:pt x="113093" y="27241"/>
                  </a:lnTo>
                  <a:lnTo>
                    <a:pt x="114350" y="25971"/>
                  </a:lnTo>
                  <a:lnTo>
                    <a:pt x="114350" y="20167"/>
                  </a:lnTo>
                  <a:lnTo>
                    <a:pt x="118427" y="20167"/>
                  </a:lnTo>
                  <a:lnTo>
                    <a:pt x="120002" y="20167"/>
                  </a:lnTo>
                  <a:lnTo>
                    <a:pt x="134239" y="20167"/>
                  </a:lnTo>
                  <a:lnTo>
                    <a:pt x="135547" y="18897"/>
                  </a:lnTo>
                  <a:lnTo>
                    <a:pt x="135547" y="15773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22108" y="7647654"/>
              <a:ext cx="136525" cy="20320"/>
            </a:xfrm>
            <a:custGeom>
              <a:avLst/>
              <a:gdLst/>
              <a:ahLst/>
              <a:cxnLst/>
              <a:rect l="l" t="t" r="r" b="b"/>
              <a:pathLst>
                <a:path w="136525" h="20320">
                  <a:moveTo>
                    <a:pt x="136283" y="17475"/>
                  </a:moveTo>
                  <a:lnTo>
                    <a:pt x="135915" y="16713"/>
                  </a:lnTo>
                  <a:lnTo>
                    <a:pt x="135915" y="15773"/>
                  </a:lnTo>
                  <a:lnTo>
                    <a:pt x="135013" y="14935"/>
                  </a:lnTo>
                  <a:lnTo>
                    <a:pt x="134302" y="13512"/>
                  </a:lnTo>
                  <a:lnTo>
                    <a:pt x="133350" y="10642"/>
                  </a:lnTo>
                  <a:lnTo>
                    <a:pt x="133350" y="9385"/>
                  </a:lnTo>
                  <a:lnTo>
                    <a:pt x="132689" y="8737"/>
                  </a:lnTo>
                  <a:lnTo>
                    <a:pt x="132410" y="7924"/>
                  </a:lnTo>
                  <a:lnTo>
                    <a:pt x="131330" y="7378"/>
                  </a:lnTo>
                  <a:lnTo>
                    <a:pt x="130530" y="6565"/>
                  </a:lnTo>
                  <a:lnTo>
                    <a:pt x="130124" y="6172"/>
                  </a:lnTo>
                  <a:lnTo>
                    <a:pt x="129425" y="5461"/>
                  </a:lnTo>
                  <a:lnTo>
                    <a:pt x="128524" y="4559"/>
                  </a:lnTo>
                  <a:lnTo>
                    <a:pt x="128524" y="14122"/>
                  </a:lnTo>
                  <a:lnTo>
                    <a:pt x="128435" y="14376"/>
                  </a:lnTo>
                  <a:lnTo>
                    <a:pt x="128498" y="14528"/>
                  </a:lnTo>
                  <a:lnTo>
                    <a:pt x="127279" y="14528"/>
                  </a:lnTo>
                  <a:lnTo>
                    <a:pt x="121881" y="14528"/>
                  </a:lnTo>
                  <a:lnTo>
                    <a:pt x="6159" y="14528"/>
                  </a:lnTo>
                  <a:lnTo>
                    <a:pt x="7048" y="11836"/>
                  </a:lnTo>
                  <a:lnTo>
                    <a:pt x="9436" y="9448"/>
                  </a:lnTo>
                  <a:lnTo>
                    <a:pt x="10528" y="8369"/>
                  </a:lnTo>
                  <a:lnTo>
                    <a:pt x="11379" y="7467"/>
                  </a:lnTo>
                  <a:lnTo>
                    <a:pt x="13462" y="7467"/>
                  </a:lnTo>
                  <a:lnTo>
                    <a:pt x="14452" y="7467"/>
                  </a:lnTo>
                  <a:lnTo>
                    <a:pt x="16027" y="7467"/>
                  </a:lnTo>
                  <a:lnTo>
                    <a:pt x="16878" y="6616"/>
                  </a:lnTo>
                  <a:lnTo>
                    <a:pt x="18046" y="6032"/>
                  </a:lnTo>
                  <a:lnTo>
                    <a:pt x="117055" y="6032"/>
                  </a:lnTo>
                  <a:lnTo>
                    <a:pt x="119659" y="6908"/>
                  </a:lnTo>
                  <a:lnTo>
                    <a:pt x="120218" y="7467"/>
                  </a:lnTo>
                  <a:lnTo>
                    <a:pt x="121780" y="7467"/>
                  </a:lnTo>
                  <a:lnTo>
                    <a:pt x="122936" y="7467"/>
                  </a:lnTo>
                  <a:lnTo>
                    <a:pt x="123405" y="7467"/>
                  </a:lnTo>
                  <a:lnTo>
                    <a:pt x="124294" y="8331"/>
                  </a:lnTo>
                  <a:lnTo>
                    <a:pt x="125450" y="9448"/>
                  </a:lnTo>
                  <a:lnTo>
                    <a:pt x="127749" y="11823"/>
                  </a:lnTo>
                  <a:lnTo>
                    <a:pt x="128524" y="14122"/>
                  </a:lnTo>
                  <a:lnTo>
                    <a:pt x="128524" y="4559"/>
                  </a:lnTo>
                  <a:lnTo>
                    <a:pt x="128333" y="4356"/>
                  </a:lnTo>
                  <a:lnTo>
                    <a:pt x="127381" y="3403"/>
                  </a:lnTo>
                  <a:lnTo>
                    <a:pt x="127381" y="3073"/>
                  </a:lnTo>
                  <a:lnTo>
                    <a:pt x="126123" y="1803"/>
                  </a:lnTo>
                  <a:lnTo>
                    <a:pt x="125768" y="1803"/>
                  </a:lnTo>
                  <a:lnTo>
                    <a:pt x="125501" y="1536"/>
                  </a:lnTo>
                  <a:lnTo>
                    <a:pt x="123672" y="1536"/>
                  </a:lnTo>
                  <a:lnTo>
                    <a:pt x="123393" y="1803"/>
                  </a:lnTo>
                  <a:lnTo>
                    <a:pt x="122123" y="1803"/>
                  </a:lnTo>
                  <a:lnTo>
                    <a:pt x="119697" y="1016"/>
                  </a:lnTo>
                  <a:lnTo>
                    <a:pt x="119062" y="393"/>
                  </a:lnTo>
                  <a:lnTo>
                    <a:pt x="117957" y="393"/>
                  </a:lnTo>
                  <a:lnTo>
                    <a:pt x="116916" y="25"/>
                  </a:lnTo>
                  <a:lnTo>
                    <a:pt x="116192" y="393"/>
                  </a:lnTo>
                  <a:lnTo>
                    <a:pt x="113461" y="393"/>
                  </a:lnTo>
                  <a:lnTo>
                    <a:pt x="113144" y="393"/>
                  </a:lnTo>
                  <a:lnTo>
                    <a:pt x="74968" y="393"/>
                  </a:lnTo>
                  <a:lnTo>
                    <a:pt x="74764" y="165"/>
                  </a:lnTo>
                  <a:lnTo>
                    <a:pt x="72783" y="165"/>
                  </a:lnTo>
                  <a:lnTo>
                    <a:pt x="72542" y="393"/>
                  </a:lnTo>
                  <a:lnTo>
                    <a:pt x="69684" y="393"/>
                  </a:lnTo>
                  <a:lnTo>
                    <a:pt x="64033" y="393"/>
                  </a:lnTo>
                  <a:lnTo>
                    <a:pt x="63677" y="393"/>
                  </a:lnTo>
                  <a:lnTo>
                    <a:pt x="63461" y="165"/>
                  </a:lnTo>
                  <a:lnTo>
                    <a:pt x="61468" y="165"/>
                  </a:lnTo>
                  <a:lnTo>
                    <a:pt x="61252" y="393"/>
                  </a:lnTo>
                  <a:lnTo>
                    <a:pt x="61214" y="393"/>
                  </a:lnTo>
                  <a:lnTo>
                    <a:pt x="18592" y="393"/>
                  </a:lnTo>
                  <a:lnTo>
                    <a:pt x="17386" y="0"/>
                  </a:lnTo>
                  <a:lnTo>
                    <a:pt x="16611" y="393"/>
                  </a:lnTo>
                  <a:lnTo>
                    <a:pt x="15760" y="393"/>
                  </a:lnTo>
                  <a:lnTo>
                    <a:pt x="14846" y="1282"/>
                  </a:lnTo>
                  <a:lnTo>
                    <a:pt x="13779" y="1803"/>
                  </a:lnTo>
                  <a:lnTo>
                    <a:pt x="11417" y="1803"/>
                  </a:lnTo>
                  <a:lnTo>
                    <a:pt x="11163" y="1536"/>
                  </a:lnTo>
                  <a:lnTo>
                    <a:pt x="9321" y="1536"/>
                  </a:lnTo>
                  <a:lnTo>
                    <a:pt x="9042" y="1803"/>
                  </a:lnTo>
                  <a:lnTo>
                    <a:pt x="8699" y="1803"/>
                  </a:lnTo>
                  <a:lnTo>
                    <a:pt x="7442" y="3073"/>
                  </a:lnTo>
                  <a:lnTo>
                    <a:pt x="7442" y="3416"/>
                  </a:lnTo>
                  <a:lnTo>
                    <a:pt x="6502" y="4356"/>
                  </a:lnTo>
                  <a:lnTo>
                    <a:pt x="5397" y="5461"/>
                  </a:lnTo>
                  <a:lnTo>
                    <a:pt x="4305" y="6553"/>
                  </a:lnTo>
                  <a:lnTo>
                    <a:pt x="3517" y="7340"/>
                  </a:lnTo>
                  <a:lnTo>
                    <a:pt x="2413" y="7924"/>
                  </a:lnTo>
                  <a:lnTo>
                    <a:pt x="2159" y="8699"/>
                  </a:lnTo>
                  <a:lnTo>
                    <a:pt x="1473" y="9385"/>
                  </a:lnTo>
                  <a:lnTo>
                    <a:pt x="1473" y="10807"/>
                  </a:lnTo>
                  <a:lnTo>
                    <a:pt x="952" y="12369"/>
                  </a:lnTo>
                  <a:lnTo>
                    <a:pt x="368" y="12954"/>
                  </a:lnTo>
                  <a:lnTo>
                    <a:pt x="368" y="14084"/>
                  </a:lnTo>
                  <a:lnTo>
                    <a:pt x="0" y="15100"/>
                  </a:lnTo>
                  <a:lnTo>
                    <a:pt x="368" y="15811"/>
                  </a:lnTo>
                  <a:lnTo>
                    <a:pt x="368" y="18897"/>
                  </a:lnTo>
                  <a:lnTo>
                    <a:pt x="1625" y="20167"/>
                  </a:lnTo>
                  <a:lnTo>
                    <a:pt x="3149" y="20167"/>
                  </a:lnTo>
                  <a:lnTo>
                    <a:pt x="4457" y="20167"/>
                  </a:lnTo>
                  <a:lnTo>
                    <a:pt x="134607" y="20167"/>
                  </a:lnTo>
                  <a:lnTo>
                    <a:pt x="135547" y="19253"/>
                  </a:lnTo>
                  <a:lnTo>
                    <a:pt x="135712" y="19164"/>
                  </a:lnTo>
                  <a:lnTo>
                    <a:pt x="135915" y="18897"/>
                  </a:lnTo>
                  <a:lnTo>
                    <a:pt x="135915" y="18567"/>
                  </a:lnTo>
                  <a:lnTo>
                    <a:pt x="136283" y="17475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36561" y="7647819"/>
              <a:ext cx="106045" cy="8890"/>
            </a:xfrm>
            <a:custGeom>
              <a:avLst/>
              <a:gdLst/>
              <a:ahLst/>
              <a:cxnLst/>
              <a:rect l="l" t="t" r="r" b="b"/>
              <a:pathLst>
                <a:path w="106045" h="8890">
                  <a:moveTo>
                    <a:pt x="105918" y="1498"/>
                  </a:moveTo>
                  <a:lnTo>
                    <a:pt x="104609" y="228"/>
                  </a:lnTo>
                  <a:lnTo>
                    <a:pt x="101828" y="228"/>
                  </a:lnTo>
                  <a:lnTo>
                    <a:pt x="98691" y="228"/>
                  </a:lnTo>
                  <a:lnTo>
                    <a:pt x="60515" y="228"/>
                  </a:lnTo>
                  <a:lnTo>
                    <a:pt x="60312" y="0"/>
                  </a:lnTo>
                  <a:lnTo>
                    <a:pt x="58331" y="0"/>
                  </a:lnTo>
                  <a:lnTo>
                    <a:pt x="58089" y="228"/>
                  </a:lnTo>
                  <a:lnTo>
                    <a:pt x="57746" y="228"/>
                  </a:lnTo>
                  <a:lnTo>
                    <a:pt x="1308" y="228"/>
                  </a:lnTo>
                  <a:lnTo>
                    <a:pt x="0" y="1498"/>
                  </a:lnTo>
                  <a:lnTo>
                    <a:pt x="0" y="4597"/>
                  </a:lnTo>
                  <a:lnTo>
                    <a:pt x="1308" y="5867"/>
                  </a:lnTo>
                  <a:lnTo>
                    <a:pt x="4140" y="5867"/>
                  </a:lnTo>
                  <a:lnTo>
                    <a:pt x="5664" y="5867"/>
                  </a:lnTo>
                  <a:lnTo>
                    <a:pt x="24028" y="5867"/>
                  </a:lnTo>
                  <a:lnTo>
                    <a:pt x="24028" y="7442"/>
                  </a:lnTo>
                  <a:lnTo>
                    <a:pt x="25285" y="8712"/>
                  </a:lnTo>
                  <a:lnTo>
                    <a:pt x="26860" y="8712"/>
                  </a:lnTo>
                  <a:lnTo>
                    <a:pt x="28117" y="8712"/>
                  </a:lnTo>
                  <a:lnTo>
                    <a:pt x="80632" y="8712"/>
                  </a:lnTo>
                  <a:lnTo>
                    <a:pt x="81940" y="7442"/>
                  </a:lnTo>
                  <a:lnTo>
                    <a:pt x="81940" y="5867"/>
                  </a:lnTo>
                  <a:lnTo>
                    <a:pt x="83146" y="5867"/>
                  </a:lnTo>
                  <a:lnTo>
                    <a:pt x="104609" y="5867"/>
                  </a:lnTo>
                  <a:lnTo>
                    <a:pt x="105918" y="4597"/>
                  </a:lnTo>
                  <a:lnTo>
                    <a:pt x="105918" y="1498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43634" y="7648047"/>
              <a:ext cx="93345" cy="20320"/>
            </a:xfrm>
            <a:custGeom>
              <a:avLst/>
              <a:gdLst/>
              <a:ahLst/>
              <a:cxnLst/>
              <a:rect l="l" t="t" r="r" b="b"/>
              <a:pathLst>
                <a:path w="93345" h="20320">
                  <a:moveTo>
                    <a:pt x="93192" y="1270"/>
                  </a:moveTo>
                  <a:lnTo>
                    <a:pt x="91935" y="0"/>
                  </a:lnTo>
                  <a:lnTo>
                    <a:pt x="89103" y="0"/>
                  </a:lnTo>
                  <a:lnTo>
                    <a:pt x="84696" y="0"/>
                  </a:lnTo>
                  <a:lnTo>
                    <a:pt x="84696" y="5651"/>
                  </a:lnTo>
                  <a:lnTo>
                    <a:pt x="84696" y="14135"/>
                  </a:lnTo>
                  <a:lnTo>
                    <a:pt x="83451" y="14135"/>
                  </a:lnTo>
                  <a:lnTo>
                    <a:pt x="82042" y="14135"/>
                  </a:lnTo>
                  <a:lnTo>
                    <a:pt x="80467" y="14135"/>
                  </a:lnTo>
                  <a:lnTo>
                    <a:pt x="80467" y="5651"/>
                  </a:lnTo>
                  <a:lnTo>
                    <a:pt x="84696" y="5651"/>
                  </a:lnTo>
                  <a:lnTo>
                    <a:pt x="84696" y="0"/>
                  </a:lnTo>
                  <a:lnTo>
                    <a:pt x="79209" y="0"/>
                  </a:lnTo>
                  <a:lnTo>
                    <a:pt x="77800" y="0"/>
                  </a:lnTo>
                  <a:lnTo>
                    <a:pt x="76073" y="0"/>
                  </a:lnTo>
                  <a:lnTo>
                    <a:pt x="74815" y="0"/>
                  </a:lnTo>
                  <a:lnTo>
                    <a:pt x="74815" y="7264"/>
                  </a:lnTo>
                  <a:lnTo>
                    <a:pt x="74815" y="14135"/>
                  </a:lnTo>
                  <a:lnTo>
                    <a:pt x="73558" y="14135"/>
                  </a:lnTo>
                  <a:lnTo>
                    <a:pt x="55079" y="14135"/>
                  </a:lnTo>
                  <a:lnTo>
                    <a:pt x="55079" y="8483"/>
                  </a:lnTo>
                  <a:lnTo>
                    <a:pt x="73558" y="8483"/>
                  </a:lnTo>
                  <a:lnTo>
                    <a:pt x="74815" y="7264"/>
                  </a:lnTo>
                  <a:lnTo>
                    <a:pt x="74815" y="0"/>
                  </a:lnTo>
                  <a:lnTo>
                    <a:pt x="73558" y="0"/>
                  </a:lnTo>
                  <a:lnTo>
                    <a:pt x="45021" y="0"/>
                  </a:lnTo>
                  <a:lnTo>
                    <a:pt x="43764" y="1270"/>
                  </a:lnTo>
                  <a:lnTo>
                    <a:pt x="42506" y="0"/>
                  </a:lnTo>
                  <a:lnTo>
                    <a:pt x="39420" y="0"/>
                  </a:lnTo>
                  <a:lnTo>
                    <a:pt x="38112" y="0"/>
                  </a:lnTo>
                  <a:lnTo>
                    <a:pt x="38112" y="8483"/>
                  </a:lnTo>
                  <a:lnTo>
                    <a:pt x="38112" y="14135"/>
                  </a:lnTo>
                  <a:lnTo>
                    <a:pt x="34023" y="14135"/>
                  </a:lnTo>
                  <a:lnTo>
                    <a:pt x="16954" y="14135"/>
                  </a:lnTo>
                  <a:lnTo>
                    <a:pt x="16954" y="7213"/>
                  </a:lnTo>
                  <a:lnTo>
                    <a:pt x="18211" y="8483"/>
                  </a:lnTo>
                  <a:lnTo>
                    <a:pt x="38112" y="8483"/>
                  </a:lnTo>
                  <a:lnTo>
                    <a:pt x="38112" y="0"/>
                  </a:lnTo>
                  <a:lnTo>
                    <a:pt x="34023" y="0"/>
                  </a:lnTo>
                  <a:lnTo>
                    <a:pt x="30886" y="0"/>
                  </a:lnTo>
                  <a:lnTo>
                    <a:pt x="11290" y="0"/>
                  </a:lnTo>
                  <a:lnTo>
                    <a:pt x="11290" y="5651"/>
                  </a:lnTo>
                  <a:lnTo>
                    <a:pt x="11290" y="14135"/>
                  </a:lnTo>
                  <a:lnTo>
                    <a:pt x="9740" y="14135"/>
                  </a:lnTo>
                  <a:lnTo>
                    <a:pt x="5651" y="14135"/>
                  </a:lnTo>
                  <a:lnTo>
                    <a:pt x="5651" y="5651"/>
                  </a:lnTo>
                  <a:lnTo>
                    <a:pt x="11290" y="5651"/>
                  </a:lnTo>
                  <a:lnTo>
                    <a:pt x="11290" y="0"/>
                  </a:lnTo>
                  <a:lnTo>
                    <a:pt x="1257" y="0"/>
                  </a:lnTo>
                  <a:lnTo>
                    <a:pt x="0" y="1270"/>
                  </a:lnTo>
                  <a:lnTo>
                    <a:pt x="0" y="15379"/>
                  </a:lnTo>
                  <a:lnTo>
                    <a:pt x="0" y="18503"/>
                  </a:lnTo>
                  <a:lnTo>
                    <a:pt x="1257" y="19773"/>
                  </a:lnTo>
                  <a:lnTo>
                    <a:pt x="4076" y="19773"/>
                  </a:lnTo>
                  <a:lnTo>
                    <a:pt x="9740" y="19773"/>
                  </a:lnTo>
                  <a:lnTo>
                    <a:pt x="42506" y="19773"/>
                  </a:lnTo>
                  <a:lnTo>
                    <a:pt x="43764" y="18503"/>
                  </a:lnTo>
                  <a:lnTo>
                    <a:pt x="43764" y="15379"/>
                  </a:lnTo>
                  <a:lnTo>
                    <a:pt x="43764" y="14135"/>
                  </a:lnTo>
                  <a:lnTo>
                    <a:pt x="43764" y="8483"/>
                  </a:lnTo>
                  <a:lnTo>
                    <a:pt x="45021" y="8483"/>
                  </a:lnTo>
                  <a:lnTo>
                    <a:pt x="49415" y="8483"/>
                  </a:lnTo>
                  <a:lnTo>
                    <a:pt x="49415" y="15379"/>
                  </a:lnTo>
                  <a:lnTo>
                    <a:pt x="49415" y="18503"/>
                  </a:lnTo>
                  <a:lnTo>
                    <a:pt x="50673" y="19773"/>
                  </a:lnTo>
                  <a:lnTo>
                    <a:pt x="52247" y="19773"/>
                  </a:lnTo>
                  <a:lnTo>
                    <a:pt x="52298" y="19773"/>
                  </a:lnTo>
                  <a:lnTo>
                    <a:pt x="91935" y="19773"/>
                  </a:lnTo>
                  <a:lnTo>
                    <a:pt x="93192" y="18503"/>
                  </a:lnTo>
                  <a:lnTo>
                    <a:pt x="93192" y="15379"/>
                  </a:lnTo>
                  <a:lnTo>
                    <a:pt x="93192" y="14135"/>
                  </a:lnTo>
                  <a:lnTo>
                    <a:pt x="93192" y="5651"/>
                  </a:lnTo>
                  <a:lnTo>
                    <a:pt x="93192" y="1270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60589" y="7647819"/>
              <a:ext cx="58419" cy="8890"/>
            </a:xfrm>
            <a:custGeom>
              <a:avLst/>
              <a:gdLst/>
              <a:ahLst/>
              <a:cxnLst/>
              <a:rect l="l" t="t" r="r" b="b"/>
              <a:pathLst>
                <a:path w="58420" h="8890">
                  <a:moveTo>
                    <a:pt x="57912" y="1498"/>
                  </a:moveTo>
                  <a:lnTo>
                    <a:pt x="56603" y="228"/>
                  </a:lnTo>
                  <a:lnTo>
                    <a:pt x="55194" y="228"/>
                  </a:lnTo>
                  <a:lnTo>
                    <a:pt x="53771" y="228"/>
                  </a:lnTo>
                  <a:lnTo>
                    <a:pt x="32245" y="228"/>
                  </a:lnTo>
                  <a:lnTo>
                    <a:pt x="32042" y="0"/>
                  </a:lnTo>
                  <a:lnTo>
                    <a:pt x="30162" y="0"/>
                  </a:lnTo>
                  <a:lnTo>
                    <a:pt x="29908" y="228"/>
                  </a:lnTo>
                  <a:lnTo>
                    <a:pt x="29476" y="228"/>
                  </a:lnTo>
                  <a:lnTo>
                    <a:pt x="28067" y="228"/>
                  </a:lnTo>
                  <a:lnTo>
                    <a:pt x="26974" y="228"/>
                  </a:lnTo>
                  <a:lnTo>
                    <a:pt x="26593" y="228"/>
                  </a:lnTo>
                  <a:lnTo>
                    <a:pt x="26390" y="0"/>
                  </a:lnTo>
                  <a:lnTo>
                    <a:pt x="24980" y="0"/>
                  </a:lnTo>
                  <a:lnTo>
                    <a:pt x="24511" y="0"/>
                  </a:lnTo>
                  <a:lnTo>
                    <a:pt x="22987" y="0"/>
                  </a:lnTo>
                  <a:lnTo>
                    <a:pt x="22771" y="228"/>
                  </a:lnTo>
                  <a:lnTo>
                    <a:pt x="1257" y="228"/>
                  </a:lnTo>
                  <a:lnTo>
                    <a:pt x="0" y="1498"/>
                  </a:lnTo>
                  <a:lnTo>
                    <a:pt x="0" y="4597"/>
                  </a:lnTo>
                  <a:lnTo>
                    <a:pt x="0" y="7442"/>
                  </a:lnTo>
                  <a:lnTo>
                    <a:pt x="1257" y="8712"/>
                  </a:lnTo>
                  <a:lnTo>
                    <a:pt x="56603" y="8712"/>
                  </a:lnTo>
                  <a:lnTo>
                    <a:pt x="57912" y="7442"/>
                  </a:lnTo>
                  <a:lnTo>
                    <a:pt x="57912" y="4597"/>
                  </a:lnTo>
                  <a:lnTo>
                    <a:pt x="57912" y="1498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28077" y="7647819"/>
              <a:ext cx="124460" cy="464184"/>
            </a:xfrm>
            <a:custGeom>
              <a:avLst/>
              <a:gdLst/>
              <a:ahLst/>
              <a:cxnLst/>
              <a:rect l="l" t="t" r="r" b="b"/>
              <a:pathLst>
                <a:path w="124459" h="464184">
                  <a:moveTo>
                    <a:pt x="69215" y="1498"/>
                  </a:moveTo>
                  <a:lnTo>
                    <a:pt x="67957" y="228"/>
                  </a:lnTo>
                  <a:lnTo>
                    <a:pt x="66548" y="228"/>
                  </a:lnTo>
                  <a:lnTo>
                    <a:pt x="65138" y="228"/>
                  </a:lnTo>
                  <a:lnTo>
                    <a:pt x="64757" y="228"/>
                  </a:lnTo>
                  <a:lnTo>
                    <a:pt x="64554" y="0"/>
                  </a:lnTo>
                  <a:lnTo>
                    <a:pt x="62674" y="0"/>
                  </a:lnTo>
                  <a:lnTo>
                    <a:pt x="62420" y="228"/>
                  </a:lnTo>
                  <a:lnTo>
                    <a:pt x="61988" y="228"/>
                  </a:lnTo>
                  <a:lnTo>
                    <a:pt x="59486" y="228"/>
                  </a:lnTo>
                  <a:lnTo>
                    <a:pt x="59105" y="228"/>
                  </a:lnTo>
                  <a:lnTo>
                    <a:pt x="58902" y="0"/>
                  </a:lnTo>
                  <a:lnTo>
                    <a:pt x="57492" y="0"/>
                  </a:lnTo>
                  <a:lnTo>
                    <a:pt x="57023" y="0"/>
                  </a:lnTo>
                  <a:lnTo>
                    <a:pt x="55499" y="0"/>
                  </a:lnTo>
                  <a:lnTo>
                    <a:pt x="55283" y="228"/>
                  </a:lnTo>
                  <a:lnTo>
                    <a:pt x="54978" y="228"/>
                  </a:lnTo>
                  <a:lnTo>
                    <a:pt x="53670" y="1498"/>
                  </a:lnTo>
                  <a:lnTo>
                    <a:pt x="53670" y="7442"/>
                  </a:lnTo>
                  <a:lnTo>
                    <a:pt x="54978" y="8712"/>
                  </a:lnTo>
                  <a:lnTo>
                    <a:pt x="56388" y="8712"/>
                  </a:lnTo>
                  <a:lnTo>
                    <a:pt x="56502" y="8712"/>
                  </a:lnTo>
                  <a:lnTo>
                    <a:pt x="67957" y="8712"/>
                  </a:lnTo>
                  <a:lnTo>
                    <a:pt x="69215" y="7442"/>
                  </a:lnTo>
                  <a:lnTo>
                    <a:pt x="69215" y="1498"/>
                  </a:lnTo>
                  <a:close/>
                </a:path>
                <a:path w="124459" h="464184">
                  <a:moveTo>
                    <a:pt x="124294" y="31076"/>
                  </a:moveTo>
                  <a:lnTo>
                    <a:pt x="123583" y="31076"/>
                  </a:lnTo>
                  <a:lnTo>
                    <a:pt x="123583" y="29806"/>
                  </a:lnTo>
                  <a:lnTo>
                    <a:pt x="98171" y="29806"/>
                  </a:lnTo>
                  <a:lnTo>
                    <a:pt x="26136" y="29806"/>
                  </a:lnTo>
                  <a:lnTo>
                    <a:pt x="25450" y="29806"/>
                  </a:lnTo>
                  <a:lnTo>
                    <a:pt x="25450" y="34886"/>
                  </a:lnTo>
                  <a:lnTo>
                    <a:pt x="25450" y="434936"/>
                  </a:lnTo>
                  <a:lnTo>
                    <a:pt x="5715" y="434936"/>
                  </a:lnTo>
                  <a:lnTo>
                    <a:pt x="5715" y="34886"/>
                  </a:lnTo>
                  <a:lnTo>
                    <a:pt x="25450" y="34886"/>
                  </a:lnTo>
                  <a:lnTo>
                    <a:pt x="25450" y="29806"/>
                  </a:lnTo>
                  <a:lnTo>
                    <a:pt x="723" y="29806"/>
                  </a:lnTo>
                  <a:lnTo>
                    <a:pt x="723" y="31076"/>
                  </a:lnTo>
                  <a:lnTo>
                    <a:pt x="0" y="31076"/>
                  </a:lnTo>
                  <a:lnTo>
                    <a:pt x="0" y="34886"/>
                  </a:lnTo>
                  <a:lnTo>
                    <a:pt x="0" y="434936"/>
                  </a:lnTo>
                  <a:lnTo>
                    <a:pt x="0" y="440016"/>
                  </a:lnTo>
                  <a:lnTo>
                    <a:pt x="1295" y="440016"/>
                  </a:lnTo>
                  <a:lnTo>
                    <a:pt x="1295" y="441286"/>
                  </a:lnTo>
                  <a:lnTo>
                    <a:pt x="2832" y="441286"/>
                  </a:lnTo>
                  <a:lnTo>
                    <a:pt x="2832" y="459066"/>
                  </a:lnTo>
                  <a:lnTo>
                    <a:pt x="2832" y="462876"/>
                  </a:lnTo>
                  <a:lnTo>
                    <a:pt x="2933" y="464146"/>
                  </a:lnTo>
                  <a:lnTo>
                    <a:pt x="119951" y="464146"/>
                  </a:lnTo>
                  <a:lnTo>
                    <a:pt x="119951" y="462876"/>
                  </a:lnTo>
                  <a:lnTo>
                    <a:pt x="120053" y="459066"/>
                  </a:lnTo>
                  <a:lnTo>
                    <a:pt x="8483" y="459066"/>
                  </a:lnTo>
                  <a:lnTo>
                    <a:pt x="8483" y="441286"/>
                  </a:lnTo>
                  <a:lnTo>
                    <a:pt x="26682" y="441286"/>
                  </a:lnTo>
                  <a:lnTo>
                    <a:pt x="97612" y="441286"/>
                  </a:lnTo>
                  <a:lnTo>
                    <a:pt x="114363" y="441286"/>
                  </a:lnTo>
                  <a:lnTo>
                    <a:pt x="114363" y="459028"/>
                  </a:lnTo>
                  <a:lnTo>
                    <a:pt x="120053" y="459028"/>
                  </a:lnTo>
                  <a:lnTo>
                    <a:pt x="120053" y="441286"/>
                  </a:lnTo>
                  <a:lnTo>
                    <a:pt x="123012" y="441286"/>
                  </a:lnTo>
                  <a:lnTo>
                    <a:pt x="123012" y="440016"/>
                  </a:lnTo>
                  <a:lnTo>
                    <a:pt x="124294" y="440016"/>
                  </a:lnTo>
                  <a:lnTo>
                    <a:pt x="124294" y="435038"/>
                  </a:lnTo>
                  <a:lnTo>
                    <a:pt x="124294" y="35521"/>
                  </a:lnTo>
                  <a:lnTo>
                    <a:pt x="118643" y="35521"/>
                  </a:lnTo>
                  <a:lnTo>
                    <a:pt x="118643" y="434936"/>
                  </a:lnTo>
                  <a:lnTo>
                    <a:pt x="98856" y="434936"/>
                  </a:lnTo>
                  <a:lnTo>
                    <a:pt x="98856" y="35521"/>
                  </a:lnTo>
                  <a:lnTo>
                    <a:pt x="93218" y="35521"/>
                  </a:lnTo>
                  <a:lnTo>
                    <a:pt x="93218" y="434936"/>
                  </a:lnTo>
                  <a:lnTo>
                    <a:pt x="31102" y="434936"/>
                  </a:lnTo>
                  <a:lnTo>
                    <a:pt x="31102" y="34886"/>
                  </a:lnTo>
                  <a:lnTo>
                    <a:pt x="98856" y="34886"/>
                  </a:lnTo>
                  <a:lnTo>
                    <a:pt x="124294" y="34886"/>
                  </a:lnTo>
                  <a:lnTo>
                    <a:pt x="124294" y="31076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374162" y="6785324"/>
              <a:ext cx="120014" cy="507365"/>
            </a:xfrm>
            <a:custGeom>
              <a:avLst/>
              <a:gdLst/>
              <a:ahLst/>
              <a:cxnLst/>
              <a:rect l="l" t="t" r="r" b="b"/>
              <a:pathLst>
                <a:path w="120015" h="507365">
                  <a:moveTo>
                    <a:pt x="40932" y="443318"/>
                  </a:moveTo>
                  <a:lnTo>
                    <a:pt x="39674" y="442048"/>
                  </a:lnTo>
                  <a:lnTo>
                    <a:pt x="36537" y="442048"/>
                  </a:lnTo>
                  <a:lnTo>
                    <a:pt x="35280" y="443318"/>
                  </a:lnTo>
                  <a:lnTo>
                    <a:pt x="35280" y="468490"/>
                  </a:lnTo>
                  <a:lnTo>
                    <a:pt x="33718" y="467182"/>
                  </a:lnTo>
                  <a:lnTo>
                    <a:pt x="33718" y="474522"/>
                  </a:lnTo>
                  <a:lnTo>
                    <a:pt x="5651" y="498106"/>
                  </a:lnTo>
                  <a:lnTo>
                    <a:pt x="5651" y="450926"/>
                  </a:lnTo>
                  <a:lnTo>
                    <a:pt x="33718" y="474522"/>
                  </a:lnTo>
                  <a:lnTo>
                    <a:pt x="33718" y="467182"/>
                  </a:lnTo>
                  <a:lnTo>
                    <a:pt x="14376" y="450926"/>
                  </a:lnTo>
                  <a:lnTo>
                    <a:pt x="3771" y="442010"/>
                  </a:lnTo>
                  <a:lnTo>
                    <a:pt x="2616" y="441845"/>
                  </a:lnTo>
                  <a:lnTo>
                    <a:pt x="622" y="442785"/>
                  </a:lnTo>
                  <a:lnTo>
                    <a:pt x="0" y="443763"/>
                  </a:lnTo>
                  <a:lnTo>
                    <a:pt x="0" y="505256"/>
                  </a:lnTo>
                  <a:lnTo>
                    <a:pt x="622" y="506234"/>
                  </a:lnTo>
                  <a:lnTo>
                    <a:pt x="1625" y="506717"/>
                  </a:lnTo>
                  <a:lnTo>
                    <a:pt x="2819" y="506996"/>
                  </a:lnTo>
                  <a:lnTo>
                    <a:pt x="4597" y="506298"/>
                  </a:lnTo>
                  <a:lnTo>
                    <a:pt x="14363" y="498106"/>
                  </a:lnTo>
                  <a:lnTo>
                    <a:pt x="35280" y="480542"/>
                  </a:lnTo>
                  <a:lnTo>
                    <a:pt x="35280" y="505726"/>
                  </a:lnTo>
                  <a:lnTo>
                    <a:pt x="36537" y="506996"/>
                  </a:lnTo>
                  <a:lnTo>
                    <a:pt x="38112" y="506996"/>
                  </a:lnTo>
                  <a:lnTo>
                    <a:pt x="39674" y="506996"/>
                  </a:lnTo>
                  <a:lnTo>
                    <a:pt x="40932" y="505726"/>
                  </a:lnTo>
                  <a:lnTo>
                    <a:pt x="40932" y="474522"/>
                  </a:lnTo>
                  <a:lnTo>
                    <a:pt x="40932" y="443318"/>
                  </a:lnTo>
                  <a:close/>
                </a:path>
                <a:path w="120015" h="507365">
                  <a:moveTo>
                    <a:pt x="40932" y="1447"/>
                  </a:moveTo>
                  <a:lnTo>
                    <a:pt x="39674" y="177"/>
                  </a:lnTo>
                  <a:lnTo>
                    <a:pt x="36537" y="177"/>
                  </a:lnTo>
                  <a:lnTo>
                    <a:pt x="35280" y="1447"/>
                  </a:lnTo>
                  <a:lnTo>
                    <a:pt x="35280" y="26619"/>
                  </a:lnTo>
                  <a:lnTo>
                    <a:pt x="33718" y="25311"/>
                  </a:lnTo>
                  <a:lnTo>
                    <a:pt x="33718" y="32651"/>
                  </a:lnTo>
                  <a:lnTo>
                    <a:pt x="5651" y="56261"/>
                  </a:lnTo>
                  <a:lnTo>
                    <a:pt x="5651" y="9080"/>
                  </a:lnTo>
                  <a:lnTo>
                    <a:pt x="33718" y="32651"/>
                  </a:lnTo>
                  <a:lnTo>
                    <a:pt x="33718" y="25311"/>
                  </a:lnTo>
                  <a:lnTo>
                    <a:pt x="14414" y="9080"/>
                  </a:lnTo>
                  <a:lnTo>
                    <a:pt x="3771" y="139"/>
                  </a:lnTo>
                  <a:lnTo>
                    <a:pt x="2616" y="0"/>
                  </a:lnTo>
                  <a:lnTo>
                    <a:pt x="622" y="914"/>
                  </a:lnTo>
                  <a:lnTo>
                    <a:pt x="0" y="1905"/>
                  </a:lnTo>
                  <a:lnTo>
                    <a:pt x="0" y="63398"/>
                  </a:lnTo>
                  <a:lnTo>
                    <a:pt x="622" y="64376"/>
                  </a:lnTo>
                  <a:lnTo>
                    <a:pt x="1625" y="64871"/>
                  </a:lnTo>
                  <a:lnTo>
                    <a:pt x="2819" y="65112"/>
                  </a:lnTo>
                  <a:lnTo>
                    <a:pt x="4597" y="64465"/>
                  </a:lnTo>
                  <a:lnTo>
                    <a:pt x="14363" y="56261"/>
                  </a:lnTo>
                  <a:lnTo>
                    <a:pt x="35280" y="38696"/>
                  </a:lnTo>
                  <a:lnTo>
                    <a:pt x="35280" y="63868"/>
                  </a:lnTo>
                  <a:lnTo>
                    <a:pt x="36537" y="65112"/>
                  </a:lnTo>
                  <a:lnTo>
                    <a:pt x="38112" y="65112"/>
                  </a:lnTo>
                  <a:lnTo>
                    <a:pt x="39674" y="65112"/>
                  </a:lnTo>
                  <a:lnTo>
                    <a:pt x="40932" y="63868"/>
                  </a:lnTo>
                  <a:lnTo>
                    <a:pt x="40932" y="32651"/>
                  </a:lnTo>
                  <a:lnTo>
                    <a:pt x="40932" y="1447"/>
                  </a:lnTo>
                  <a:close/>
                </a:path>
                <a:path w="120015" h="507365">
                  <a:moveTo>
                    <a:pt x="119989" y="443318"/>
                  </a:moveTo>
                  <a:lnTo>
                    <a:pt x="118732" y="442048"/>
                  </a:lnTo>
                  <a:lnTo>
                    <a:pt x="114338" y="442048"/>
                  </a:lnTo>
                  <a:lnTo>
                    <a:pt x="114338" y="447687"/>
                  </a:lnTo>
                  <a:lnTo>
                    <a:pt x="114338" y="501332"/>
                  </a:lnTo>
                  <a:lnTo>
                    <a:pt x="70573" y="501332"/>
                  </a:lnTo>
                  <a:lnTo>
                    <a:pt x="70573" y="447687"/>
                  </a:lnTo>
                  <a:lnTo>
                    <a:pt x="114338" y="447687"/>
                  </a:lnTo>
                  <a:lnTo>
                    <a:pt x="114338" y="442048"/>
                  </a:lnTo>
                  <a:lnTo>
                    <a:pt x="66167" y="442048"/>
                  </a:lnTo>
                  <a:lnTo>
                    <a:pt x="64922" y="443318"/>
                  </a:lnTo>
                  <a:lnTo>
                    <a:pt x="64922" y="505726"/>
                  </a:lnTo>
                  <a:lnTo>
                    <a:pt x="66167" y="506996"/>
                  </a:lnTo>
                  <a:lnTo>
                    <a:pt x="118732" y="506996"/>
                  </a:lnTo>
                  <a:lnTo>
                    <a:pt x="119989" y="505726"/>
                  </a:lnTo>
                  <a:lnTo>
                    <a:pt x="119989" y="501332"/>
                  </a:lnTo>
                  <a:lnTo>
                    <a:pt x="119989" y="447687"/>
                  </a:lnTo>
                  <a:lnTo>
                    <a:pt x="119989" y="443318"/>
                  </a:lnTo>
                  <a:close/>
                </a:path>
                <a:path w="120015" h="507365">
                  <a:moveTo>
                    <a:pt x="119989" y="1447"/>
                  </a:moveTo>
                  <a:lnTo>
                    <a:pt x="118732" y="177"/>
                  </a:lnTo>
                  <a:lnTo>
                    <a:pt x="114338" y="177"/>
                  </a:lnTo>
                  <a:lnTo>
                    <a:pt x="114338" y="5829"/>
                  </a:lnTo>
                  <a:lnTo>
                    <a:pt x="114338" y="59474"/>
                  </a:lnTo>
                  <a:lnTo>
                    <a:pt x="70573" y="59474"/>
                  </a:lnTo>
                  <a:lnTo>
                    <a:pt x="70573" y="5829"/>
                  </a:lnTo>
                  <a:lnTo>
                    <a:pt x="114338" y="5829"/>
                  </a:lnTo>
                  <a:lnTo>
                    <a:pt x="114338" y="177"/>
                  </a:lnTo>
                  <a:lnTo>
                    <a:pt x="66167" y="177"/>
                  </a:lnTo>
                  <a:lnTo>
                    <a:pt x="64922" y="1447"/>
                  </a:lnTo>
                  <a:lnTo>
                    <a:pt x="64922" y="63868"/>
                  </a:lnTo>
                  <a:lnTo>
                    <a:pt x="66167" y="65112"/>
                  </a:lnTo>
                  <a:lnTo>
                    <a:pt x="118732" y="65112"/>
                  </a:lnTo>
                  <a:lnTo>
                    <a:pt x="119989" y="63868"/>
                  </a:lnTo>
                  <a:lnTo>
                    <a:pt x="119989" y="59474"/>
                  </a:lnTo>
                  <a:lnTo>
                    <a:pt x="119989" y="5829"/>
                  </a:lnTo>
                  <a:lnTo>
                    <a:pt x="119989" y="1447"/>
                  </a:lnTo>
                  <a:close/>
                </a:path>
              </a:pathLst>
            </a:custGeom>
            <a:solidFill>
              <a:srgbClr val="DD1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658719" y="6535642"/>
              <a:ext cx="4997450" cy="1842770"/>
            </a:xfrm>
            <a:custGeom>
              <a:avLst/>
              <a:gdLst/>
              <a:ahLst/>
              <a:cxnLst/>
              <a:rect l="l" t="t" r="r" b="b"/>
              <a:pathLst>
                <a:path w="4997450" h="1842770">
                  <a:moveTo>
                    <a:pt x="1034770" y="0"/>
                  </a:moveTo>
                  <a:lnTo>
                    <a:pt x="0" y="0"/>
                  </a:lnTo>
                  <a:lnTo>
                    <a:pt x="0" y="189166"/>
                  </a:lnTo>
                  <a:lnTo>
                    <a:pt x="1034770" y="189166"/>
                  </a:lnTo>
                  <a:lnTo>
                    <a:pt x="1034770" y="0"/>
                  </a:lnTo>
                  <a:close/>
                </a:path>
                <a:path w="4997450" h="1842770">
                  <a:moveTo>
                    <a:pt x="4997374" y="1653082"/>
                  </a:moveTo>
                  <a:lnTo>
                    <a:pt x="3961231" y="1653082"/>
                  </a:lnTo>
                  <a:lnTo>
                    <a:pt x="3961231" y="1842262"/>
                  </a:lnTo>
                  <a:lnTo>
                    <a:pt x="4997374" y="1842262"/>
                  </a:lnTo>
                  <a:lnTo>
                    <a:pt x="4997374" y="16530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679888" y="6512096"/>
            <a:ext cx="995044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b="1" spc="40" dirty="0">
                <a:solidFill>
                  <a:srgbClr val="030203"/>
                </a:solidFill>
                <a:latin typeface="Arial"/>
                <a:cs typeface="Arial"/>
              </a:rPr>
              <a:t>PRANA-</a:t>
            </a:r>
            <a:r>
              <a:rPr sz="1100" b="1" spc="-195" dirty="0">
                <a:solidFill>
                  <a:srgbClr val="030203"/>
                </a:solidFill>
                <a:latin typeface="Arial"/>
                <a:cs typeface="Arial"/>
              </a:rPr>
              <a:t> </a:t>
            </a:r>
            <a:r>
              <a:rPr sz="1100" b="1" spc="85" dirty="0">
                <a:solidFill>
                  <a:srgbClr val="030203"/>
                </a:solidFill>
                <a:latin typeface="Arial"/>
                <a:cs typeface="Arial"/>
              </a:rPr>
              <a:t>200С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294862" y="1256231"/>
            <a:ext cx="3902710" cy="5457825"/>
            <a:chOff x="2294862" y="1256231"/>
            <a:chExt cx="3902710" cy="5457825"/>
          </a:xfrm>
        </p:grpSpPr>
        <p:sp>
          <p:nvSpPr>
            <p:cNvPr id="31" name="object 31"/>
            <p:cNvSpPr/>
            <p:nvPr/>
          </p:nvSpPr>
          <p:spPr>
            <a:xfrm>
              <a:off x="2705310" y="6443866"/>
              <a:ext cx="1121410" cy="269875"/>
            </a:xfrm>
            <a:custGeom>
              <a:avLst/>
              <a:gdLst/>
              <a:ahLst/>
              <a:cxnLst/>
              <a:rect l="l" t="t" r="r" b="b"/>
              <a:pathLst>
                <a:path w="1121410" h="269875">
                  <a:moveTo>
                    <a:pt x="1120876" y="0"/>
                  </a:moveTo>
                  <a:lnTo>
                    <a:pt x="959949" y="269625"/>
                  </a:lnTo>
                  <a:lnTo>
                    <a:pt x="0" y="269625"/>
                  </a:lnTo>
                  <a:lnTo>
                    <a:pt x="959949" y="269625"/>
                  </a:lnTo>
                  <a:lnTo>
                    <a:pt x="1120876" y="0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94862" y="1256231"/>
              <a:ext cx="3902588" cy="2994110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641484" y="8173794"/>
            <a:ext cx="995044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b="1" spc="40" dirty="0">
                <a:solidFill>
                  <a:srgbClr val="030203"/>
                </a:solidFill>
                <a:latin typeface="Arial"/>
                <a:cs typeface="Arial"/>
              </a:rPr>
              <a:t>PRANA-</a:t>
            </a:r>
            <a:r>
              <a:rPr sz="1100" b="1" spc="-195" dirty="0">
                <a:solidFill>
                  <a:srgbClr val="030203"/>
                </a:solidFill>
                <a:latin typeface="Arial"/>
                <a:cs typeface="Arial"/>
              </a:rPr>
              <a:t> </a:t>
            </a:r>
            <a:r>
              <a:rPr sz="1100" b="1" spc="85" dirty="0">
                <a:solidFill>
                  <a:srgbClr val="030203"/>
                </a:solidFill>
                <a:latin typeface="Arial"/>
                <a:cs typeface="Arial"/>
              </a:rPr>
              <a:t>200С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01352" y="9070144"/>
            <a:ext cx="3152140" cy="127278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25"/>
              </a:spcBef>
            </a:pPr>
            <a:r>
              <a:rPr lang="en-US" sz="4000" b="0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Isplativost</a:t>
            </a:r>
            <a:r>
              <a:rPr lang="en-US" sz="40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 je 15-22 </a:t>
            </a:r>
            <a:r>
              <a:rPr lang="en-US" sz="4000" b="0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meseca</a:t>
            </a:r>
            <a:endParaRPr lang="ru-RU" sz="3800" dirty="0">
              <a:solidFill>
                <a:schemeClr val="tx2">
                  <a:lumMod val="60000"/>
                  <a:lumOff val="4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83415" y="1795737"/>
            <a:ext cx="286194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Površina</a:t>
            </a:r>
            <a:r>
              <a:rPr sz="2400" i="1" spc="35" dirty="0">
                <a:solidFill>
                  <a:srgbClr val="211F1F"/>
                </a:solidFill>
                <a:latin typeface="Georgia"/>
                <a:cs typeface="Georgia"/>
              </a:rPr>
              <a:t> </a:t>
            </a:r>
            <a:r>
              <a:rPr sz="2400" i="1" spc="15" dirty="0">
                <a:solidFill>
                  <a:srgbClr val="211F1F"/>
                </a:solidFill>
                <a:latin typeface="Georgia"/>
                <a:cs typeface="Georgia"/>
              </a:rPr>
              <a:t>-</a:t>
            </a:r>
            <a:r>
              <a:rPr sz="2400" i="1" spc="40" dirty="0">
                <a:solidFill>
                  <a:srgbClr val="211F1F"/>
                </a:solidFill>
                <a:latin typeface="Georgia"/>
                <a:cs typeface="Georgia"/>
              </a:rPr>
              <a:t> </a:t>
            </a:r>
            <a:r>
              <a:rPr sz="2400" b="1" i="1" spc="-50" dirty="0">
                <a:solidFill>
                  <a:srgbClr val="211F1F"/>
                </a:solidFill>
                <a:latin typeface="Trebuchet MS"/>
                <a:cs typeface="Trebuchet MS"/>
              </a:rPr>
              <a:t>154,56</a:t>
            </a:r>
            <a:r>
              <a:rPr sz="2400" b="1" i="1" spc="-7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2400" b="1" i="1" spc="65" dirty="0">
                <a:solidFill>
                  <a:srgbClr val="211F1F"/>
                </a:solidFill>
                <a:latin typeface="Trebuchet MS"/>
                <a:cs typeface="Trebuchet MS"/>
              </a:rPr>
              <a:t>м</a:t>
            </a:r>
            <a:r>
              <a:rPr sz="2100" b="1" i="1" spc="97" baseline="31746" dirty="0">
                <a:solidFill>
                  <a:srgbClr val="211F1F"/>
                </a:solidFill>
                <a:latin typeface="Trebuchet MS"/>
                <a:cs typeface="Trebuchet MS"/>
              </a:rPr>
              <a:t>3</a:t>
            </a:r>
            <a:endParaRPr sz="2100" baseline="31746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076168" y="10125579"/>
            <a:ext cx="211128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električna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energija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11745" y="8422293"/>
            <a:ext cx="1518278" cy="1518278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3076167" y="8778875"/>
            <a:ext cx="1689759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ctr">
              <a:spcBef>
                <a:spcPts val="100"/>
              </a:spcBef>
            </a:pPr>
            <a:r>
              <a:rPr lang="en-US" sz="2200" b="0" i="0" dirty="0" err="1">
                <a:solidFill>
                  <a:srgbClr val="C00000"/>
                </a:solidFill>
                <a:effectLst/>
                <a:latin typeface="Söhne"/>
              </a:rPr>
              <a:t>Ušteda</a:t>
            </a: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</a:p>
          <a:p>
            <a:pPr marL="88900" algn="ctr">
              <a:spcBef>
                <a:spcPts val="100"/>
              </a:spcBef>
            </a:pP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156</a:t>
            </a:r>
            <a:endParaRPr sz="2050" dirty="0">
              <a:latin typeface="Trebuchet MS"/>
              <a:cs typeface="Trebuchet MS"/>
            </a:endParaRPr>
          </a:p>
          <a:p>
            <a:pPr marL="88900" algn="ctr">
              <a:lnSpc>
                <a:spcPts val="2014"/>
              </a:lnSpc>
            </a:pPr>
            <a:r>
              <a:rPr lang="ru-RU" sz="1600" b="0" i="0" u="sng" dirty="0">
                <a:solidFill>
                  <a:srgbClr val="C00000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€</a:t>
            </a:r>
          </a:p>
          <a:p>
            <a:pPr marL="88900" algn="ctr">
              <a:lnSpc>
                <a:spcPts val="2014"/>
              </a:lnSpc>
            </a:pPr>
            <a:r>
              <a:rPr sz="1700" i="1" spc="85" dirty="0">
                <a:solidFill>
                  <a:srgbClr val="BD1D2C"/>
                </a:solidFill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690850" y="10125567"/>
            <a:ext cx="94638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toplota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327281" y="8422293"/>
            <a:ext cx="1518278" cy="1518278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5491681" y="8756439"/>
            <a:ext cx="1136650" cy="1245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algn="ctr">
              <a:spcBef>
                <a:spcPts val="100"/>
              </a:spcBef>
            </a:pPr>
            <a:r>
              <a:rPr lang="en-US" sz="2200" b="0" i="0" dirty="0" err="1">
                <a:solidFill>
                  <a:srgbClr val="C00000"/>
                </a:solidFill>
                <a:effectLst/>
                <a:latin typeface="Söhne"/>
              </a:rPr>
              <a:t>Ušteda</a:t>
            </a:r>
            <a:r>
              <a:rPr lang="en-US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  <a:endParaRPr lang="ru-RU" sz="2200" b="0" i="0" dirty="0">
              <a:solidFill>
                <a:srgbClr val="C00000"/>
              </a:solidFill>
              <a:effectLst/>
              <a:latin typeface="Söhne"/>
            </a:endParaRPr>
          </a:p>
          <a:p>
            <a:pPr marL="67945" algn="ctr">
              <a:spcBef>
                <a:spcPts val="100"/>
              </a:spcBef>
            </a:pPr>
            <a:r>
              <a:rPr lang="ru-RU" sz="2050" b="1" i="1" spc="155" dirty="0">
                <a:solidFill>
                  <a:srgbClr val="BD1D2C"/>
                </a:solidFill>
                <a:latin typeface="Trebuchet MS"/>
                <a:cs typeface="Arial"/>
              </a:rPr>
              <a:t>213</a:t>
            </a:r>
          </a:p>
          <a:p>
            <a:pPr marL="12700" algn="ctr">
              <a:lnSpc>
                <a:spcPts val="2300"/>
              </a:lnSpc>
            </a:pPr>
            <a:r>
              <a:rPr lang="ru-RU" sz="1800" b="0" i="0" u="sng" dirty="0">
                <a:solidFill>
                  <a:srgbClr val="C00000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€</a:t>
            </a:r>
          </a:p>
          <a:p>
            <a:pPr marL="12700" algn="ctr">
              <a:lnSpc>
                <a:spcPts val="2300"/>
              </a:lnSpc>
            </a:pPr>
            <a:r>
              <a:rPr sz="1700" i="1" spc="85" dirty="0">
                <a:solidFill>
                  <a:srgbClr val="BD1D2C"/>
                </a:solidFill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788254" y="10125567"/>
            <a:ext cx="2780665" cy="4848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9410" marR="5080" indent="-347345">
              <a:lnSpc>
                <a:spcPts val="1680"/>
              </a:lnSpc>
              <a:spcBef>
                <a:spcPts val="240"/>
              </a:spcBef>
            </a:pPr>
            <a:r>
              <a:rPr lang="ru-RU" sz="2200" b="0" i="0" dirty="0">
                <a:solidFill>
                  <a:srgbClr val="374151"/>
                </a:solidFill>
                <a:effectLst/>
                <a:latin typeface="Söhne"/>
              </a:rPr>
              <a:t>	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Smanjenje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emisije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stakleničkih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plinova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418423" y="8424172"/>
            <a:ext cx="1518277" cy="1518278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7820788" y="8860411"/>
            <a:ext cx="713740" cy="5930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35"/>
              </a:lnSpc>
              <a:spcBef>
                <a:spcPts val="110"/>
              </a:spcBef>
            </a:pPr>
            <a:r>
              <a:rPr sz="2050" b="1" i="1" spc="10" dirty="0">
                <a:solidFill>
                  <a:srgbClr val="BD1D2C"/>
                </a:solidFill>
                <a:latin typeface="Trebuchet MS"/>
                <a:cs typeface="Trebuchet MS"/>
              </a:rPr>
              <a:t>2</a:t>
            </a:r>
            <a:endParaRPr sz="2050" dirty="0">
              <a:latin typeface="Trebuchet MS"/>
              <a:cs typeface="Trebuchet MS"/>
            </a:endParaRPr>
          </a:p>
          <a:p>
            <a:pPr algn="ctr">
              <a:lnSpc>
                <a:spcPts val="2014"/>
              </a:lnSpc>
            </a:pPr>
            <a:r>
              <a:rPr sz="1700" i="1" spc="45" dirty="0" err="1">
                <a:solidFill>
                  <a:srgbClr val="BD1D2C"/>
                </a:solidFill>
                <a:latin typeface="Arial"/>
                <a:cs typeface="Arial"/>
              </a:rPr>
              <a:t>тон</a:t>
            </a:r>
            <a:r>
              <a:rPr lang="ru-RU" sz="1700" i="1" spc="45" dirty="0">
                <a:solidFill>
                  <a:srgbClr val="BD1D2C"/>
                </a:solidFill>
                <a:latin typeface="Arial"/>
                <a:cs typeface="Arial"/>
              </a:rPr>
              <a:t>е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165824" y="7521653"/>
            <a:ext cx="186162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vazduhoozmena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404482" y="5815163"/>
            <a:ext cx="1518278" cy="1518299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14624050" y="6269171"/>
            <a:ext cx="1082465" cy="592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735" algn="ctr">
              <a:lnSpc>
                <a:spcPts val="2900"/>
              </a:lnSpc>
              <a:spcBef>
                <a:spcPts val="120"/>
              </a:spcBef>
            </a:pPr>
            <a:r>
              <a:rPr sz="2450" b="1" i="1" spc="20" dirty="0">
                <a:solidFill>
                  <a:srgbClr val="211F1F"/>
                </a:solidFill>
                <a:latin typeface="Trebuchet MS"/>
                <a:cs typeface="Trebuchet MS"/>
              </a:rPr>
              <a:t>232</a:t>
            </a:r>
            <a:endParaRPr sz="2450" dirty="0">
              <a:latin typeface="Trebuchet MS"/>
              <a:cs typeface="Trebuchet MS"/>
            </a:endParaRPr>
          </a:p>
          <a:p>
            <a:pPr marL="38100" algn="ctr">
              <a:lnSpc>
                <a:spcPts val="1639"/>
              </a:lnSpc>
            </a:pP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м</a:t>
            </a:r>
            <a:r>
              <a:rPr sz="1200" i="1" spc="75" baseline="31250" dirty="0">
                <a:solidFill>
                  <a:srgbClr val="211F1F"/>
                </a:solidFill>
                <a:latin typeface="Arial"/>
                <a:cs typeface="Arial"/>
              </a:rPr>
              <a:t>3</a:t>
            </a: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lang="en-US" sz="1400" i="1" spc="50" dirty="0" err="1">
                <a:solidFill>
                  <a:srgbClr val="211F1F"/>
                </a:solidFill>
                <a:latin typeface="Arial"/>
                <a:cs typeface="Arial"/>
              </a:rPr>
              <a:t>godina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482695" y="7597671"/>
            <a:ext cx="1875155" cy="26680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47370" marR="5080" indent="-535305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period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grejanja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49" name="object 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520021" y="5815163"/>
            <a:ext cx="1518278" cy="1518299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16757650" y="6251716"/>
            <a:ext cx="975229" cy="61811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ts val="2820"/>
              </a:lnSpc>
              <a:spcBef>
                <a:spcPts val="120"/>
              </a:spcBef>
            </a:pPr>
            <a:r>
              <a:rPr sz="2450" b="1" i="1" spc="-85" dirty="0">
                <a:solidFill>
                  <a:srgbClr val="211F1F"/>
                </a:solidFill>
                <a:latin typeface="Trebuchet MS"/>
                <a:cs typeface="Trebuchet MS"/>
              </a:rPr>
              <a:t>182</a:t>
            </a:r>
            <a:endParaRPr sz="2450" dirty="0">
              <a:latin typeface="Trebuchet MS"/>
              <a:cs typeface="Trebuchet MS"/>
            </a:endParaRPr>
          </a:p>
          <a:p>
            <a:pPr marL="100330" algn="ctr">
              <a:lnSpc>
                <a:spcPts val="1860"/>
              </a:lnSpc>
            </a:pPr>
            <a:r>
              <a:rPr lang="en-US" sz="1650" i="1" spc="110" dirty="0">
                <a:solidFill>
                  <a:srgbClr val="211F1F"/>
                </a:solidFill>
                <a:latin typeface="Georgia"/>
                <a:cs typeface="Georgia"/>
              </a:rPr>
              <a:t>dana</a:t>
            </a:r>
            <a:endParaRPr sz="1650" dirty="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238730" y="4622677"/>
            <a:ext cx="1608455" cy="4848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54610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prostoru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82467" y="2919387"/>
            <a:ext cx="1518278" cy="1518278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15599285" y="3474576"/>
            <a:ext cx="94741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i="1" spc="5" dirty="0">
                <a:solidFill>
                  <a:srgbClr val="BD1D2C"/>
                </a:solidFill>
                <a:latin typeface="Trebuchet MS"/>
                <a:cs typeface="Trebuchet MS"/>
              </a:rPr>
              <a:t>+</a:t>
            </a:r>
            <a:r>
              <a:rPr sz="2450" b="1" i="1" spc="110" dirty="0">
                <a:solidFill>
                  <a:srgbClr val="BD1D2C"/>
                </a:solidFill>
                <a:latin typeface="Trebuchet MS"/>
                <a:cs typeface="Trebuchet MS"/>
              </a:rPr>
              <a:t>22ºС</a:t>
            </a:r>
            <a:endParaRPr sz="245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823301" y="3474576"/>
            <a:ext cx="915549" cy="39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50" b="1" i="1" spc="120" dirty="0">
                <a:solidFill>
                  <a:srgbClr val="00ACEE"/>
                </a:solidFill>
                <a:latin typeface="Trebuchet MS"/>
                <a:cs typeface="Trebuchet MS"/>
              </a:rPr>
              <a:t>11</a:t>
            </a:r>
            <a:r>
              <a:rPr sz="2450" b="1" i="1" spc="120" dirty="0">
                <a:solidFill>
                  <a:srgbClr val="00ACEE"/>
                </a:solidFill>
                <a:latin typeface="Trebuchet MS"/>
                <a:cs typeface="Trebuchet MS"/>
              </a:rPr>
              <a:t>ºС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7424548" y="4622666"/>
            <a:ext cx="1487805" cy="7028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indent="10160" algn="ctr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prosečna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ulici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921571" y="1801782"/>
            <a:ext cx="1518277" cy="1518278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 rot="21120000">
            <a:off x="2514661" y="2268714"/>
            <a:ext cx="3486605" cy="335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90"/>
              </a:lnSpc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Igraonica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Söhne"/>
              </a:rPr>
              <a:t> -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trpezarija</a:t>
            </a:r>
            <a:endParaRPr sz="3200" dirty="0">
              <a:solidFill>
                <a:schemeClr val="bg1"/>
              </a:solidFill>
              <a:latin typeface="Yu Gothic UI"/>
              <a:cs typeface="Yu Gothic UI"/>
            </a:endParaRPr>
          </a:p>
        </p:txBody>
      </p:sp>
      <p:sp>
        <p:nvSpPr>
          <p:cNvPr id="58" name="object 58"/>
          <p:cNvSpPr txBox="1"/>
          <p:nvPr/>
        </p:nvSpPr>
        <p:spPr>
          <a:xfrm rot="21120000">
            <a:off x="3767267" y="2756748"/>
            <a:ext cx="1085087" cy="335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90"/>
              </a:lnSpc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Söhne"/>
              </a:rPr>
              <a:t>vrtića</a:t>
            </a:r>
            <a:endParaRPr sz="3200" dirty="0">
              <a:solidFill>
                <a:schemeClr val="bg1"/>
              </a:solidFill>
              <a:latin typeface="Yu Gothic UI"/>
              <a:cs typeface="Yu Gothic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256645"/>
          </a:xfrm>
          <a:custGeom>
            <a:avLst/>
            <a:gdLst/>
            <a:ahLst/>
            <a:cxnLst/>
            <a:rect l="l" t="t" r="r" b="b"/>
            <a:pathLst>
              <a:path w="20104100" h="11256645">
                <a:moveTo>
                  <a:pt x="20104099" y="0"/>
                </a:moveTo>
                <a:lnTo>
                  <a:pt x="0" y="0"/>
                </a:lnTo>
                <a:lnTo>
                  <a:pt x="0" y="11256201"/>
                </a:lnTo>
                <a:lnTo>
                  <a:pt x="20104099" y="11256201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01876" y="229595"/>
            <a:ext cx="13284835" cy="76944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Razmotrimo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proračun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isplativosti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s PRANA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rekuperatorima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za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školsku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učionicu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. Ovi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proračuni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su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dio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stvarnih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projekata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ukrajinskim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obrazovnim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ustanovama</a:t>
            </a:r>
            <a:endParaRPr sz="2200" dirty="0">
              <a:latin typeface="Segoe UI Symbol"/>
              <a:cs typeface="Segoe UI Symbo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8561" y="2133264"/>
            <a:ext cx="10410825" cy="6586220"/>
            <a:chOff x="288561" y="2133264"/>
            <a:chExt cx="10410825" cy="6586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561" y="3046022"/>
              <a:ext cx="10410154" cy="21294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561" y="5170758"/>
              <a:ext cx="2083234" cy="213423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67132" y="5170397"/>
              <a:ext cx="2089150" cy="2135505"/>
            </a:xfrm>
            <a:custGeom>
              <a:avLst/>
              <a:gdLst/>
              <a:ahLst/>
              <a:cxnLst/>
              <a:rect l="l" t="t" r="r" b="b"/>
              <a:pathLst>
                <a:path w="2089150" h="2135504">
                  <a:moveTo>
                    <a:pt x="0" y="2135055"/>
                  </a:moveTo>
                  <a:lnTo>
                    <a:pt x="2088564" y="2135055"/>
                  </a:lnTo>
                  <a:lnTo>
                    <a:pt x="2088564" y="0"/>
                  </a:lnTo>
                  <a:lnTo>
                    <a:pt x="0" y="0"/>
                  </a:lnTo>
                  <a:lnTo>
                    <a:pt x="0" y="2135055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534" y="5170758"/>
              <a:ext cx="6248181" cy="21342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561" y="7300049"/>
              <a:ext cx="10409819" cy="14190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561" y="2135128"/>
              <a:ext cx="4860129" cy="9109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44010" y="2133264"/>
              <a:ext cx="4866005" cy="914400"/>
            </a:xfrm>
            <a:custGeom>
              <a:avLst/>
              <a:gdLst/>
              <a:ahLst/>
              <a:cxnLst/>
              <a:rect l="l" t="t" r="r" b="b"/>
              <a:pathLst>
                <a:path w="4866005" h="914400">
                  <a:moveTo>
                    <a:pt x="0" y="914129"/>
                  </a:moveTo>
                  <a:lnTo>
                    <a:pt x="4865443" y="914129"/>
                  </a:lnTo>
                  <a:lnTo>
                    <a:pt x="4865443" y="0"/>
                  </a:lnTo>
                  <a:lnTo>
                    <a:pt x="0" y="0"/>
                  </a:lnTo>
                  <a:lnTo>
                    <a:pt x="0" y="914129"/>
                  </a:lnTo>
                  <a:close/>
                </a:path>
              </a:pathLst>
            </a:custGeom>
            <a:solidFill>
              <a:srgbClr val="F9FC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4564" y="2134956"/>
              <a:ext cx="694392" cy="9112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02794" y="3879995"/>
              <a:ext cx="159385" cy="32384"/>
            </a:xfrm>
            <a:custGeom>
              <a:avLst/>
              <a:gdLst/>
              <a:ahLst/>
              <a:cxnLst/>
              <a:rect l="l" t="t" r="r" b="b"/>
              <a:pathLst>
                <a:path w="159385" h="32385">
                  <a:moveTo>
                    <a:pt x="158940" y="9893"/>
                  </a:moveTo>
                  <a:lnTo>
                    <a:pt x="158203" y="8483"/>
                  </a:lnTo>
                  <a:lnTo>
                    <a:pt x="155536" y="7645"/>
                  </a:lnTo>
                  <a:lnTo>
                    <a:pt x="154940" y="7950"/>
                  </a:lnTo>
                  <a:lnTo>
                    <a:pt x="153022" y="7950"/>
                  </a:lnTo>
                  <a:lnTo>
                    <a:pt x="133286" y="7950"/>
                  </a:lnTo>
                  <a:lnTo>
                    <a:pt x="133286" y="1143"/>
                  </a:lnTo>
                  <a:lnTo>
                    <a:pt x="132194" y="0"/>
                  </a:lnTo>
                  <a:lnTo>
                    <a:pt x="129362" y="0"/>
                  </a:lnTo>
                  <a:lnTo>
                    <a:pt x="128257" y="1143"/>
                  </a:lnTo>
                  <a:lnTo>
                    <a:pt x="128257" y="2514"/>
                  </a:lnTo>
                  <a:lnTo>
                    <a:pt x="128257" y="7950"/>
                  </a:lnTo>
                  <a:lnTo>
                    <a:pt x="30365" y="7950"/>
                  </a:lnTo>
                  <a:lnTo>
                    <a:pt x="30365" y="5029"/>
                  </a:lnTo>
                  <a:lnTo>
                    <a:pt x="30721" y="5029"/>
                  </a:lnTo>
                  <a:lnTo>
                    <a:pt x="31826" y="3924"/>
                  </a:lnTo>
                  <a:lnTo>
                    <a:pt x="31826" y="2565"/>
                  </a:lnTo>
                  <a:lnTo>
                    <a:pt x="31826" y="1143"/>
                  </a:lnTo>
                  <a:lnTo>
                    <a:pt x="30721" y="50"/>
                  </a:lnTo>
                  <a:lnTo>
                    <a:pt x="29311" y="50"/>
                  </a:lnTo>
                  <a:lnTo>
                    <a:pt x="27851" y="0"/>
                  </a:lnTo>
                  <a:lnTo>
                    <a:pt x="27724" y="50"/>
                  </a:lnTo>
                  <a:lnTo>
                    <a:pt x="26428" y="50"/>
                  </a:lnTo>
                  <a:lnTo>
                    <a:pt x="25336" y="1143"/>
                  </a:lnTo>
                  <a:lnTo>
                    <a:pt x="25336" y="2565"/>
                  </a:lnTo>
                  <a:lnTo>
                    <a:pt x="25336" y="7950"/>
                  </a:lnTo>
                  <a:lnTo>
                    <a:pt x="1092" y="7950"/>
                  </a:lnTo>
                  <a:lnTo>
                    <a:pt x="0" y="9055"/>
                  </a:lnTo>
                  <a:lnTo>
                    <a:pt x="0" y="10464"/>
                  </a:lnTo>
                  <a:lnTo>
                    <a:pt x="0" y="11823"/>
                  </a:lnTo>
                  <a:lnTo>
                    <a:pt x="419" y="12255"/>
                  </a:lnTo>
                  <a:lnTo>
                    <a:pt x="1143" y="14605"/>
                  </a:lnTo>
                  <a:lnTo>
                    <a:pt x="1562" y="15963"/>
                  </a:lnTo>
                  <a:lnTo>
                    <a:pt x="2692" y="19494"/>
                  </a:lnTo>
                  <a:lnTo>
                    <a:pt x="2667" y="20675"/>
                  </a:lnTo>
                  <a:lnTo>
                    <a:pt x="3276" y="21336"/>
                  </a:lnTo>
                  <a:lnTo>
                    <a:pt x="3505" y="22034"/>
                  </a:lnTo>
                  <a:lnTo>
                    <a:pt x="4432" y="22542"/>
                  </a:lnTo>
                  <a:lnTo>
                    <a:pt x="6642" y="24866"/>
                  </a:lnTo>
                  <a:lnTo>
                    <a:pt x="7531" y="25857"/>
                  </a:lnTo>
                  <a:lnTo>
                    <a:pt x="9626" y="28003"/>
                  </a:lnTo>
                  <a:lnTo>
                    <a:pt x="10566" y="28638"/>
                  </a:lnTo>
                  <a:lnTo>
                    <a:pt x="15074" y="30264"/>
                  </a:lnTo>
                  <a:lnTo>
                    <a:pt x="15379" y="30365"/>
                  </a:lnTo>
                  <a:lnTo>
                    <a:pt x="18453" y="31457"/>
                  </a:lnTo>
                  <a:lnTo>
                    <a:pt x="18999" y="31991"/>
                  </a:lnTo>
                  <a:lnTo>
                    <a:pt x="19964" y="31991"/>
                  </a:lnTo>
                  <a:lnTo>
                    <a:pt x="20828" y="32296"/>
                  </a:lnTo>
                  <a:lnTo>
                    <a:pt x="21488" y="31991"/>
                  </a:lnTo>
                  <a:lnTo>
                    <a:pt x="24752" y="31991"/>
                  </a:lnTo>
                  <a:lnTo>
                    <a:pt x="25857" y="30835"/>
                  </a:lnTo>
                  <a:lnTo>
                    <a:pt x="25857" y="28054"/>
                  </a:lnTo>
                  <a:lnTo>
                    <a:pt x="24752" y="26962"/>
                  </a:lnTo>
                  <a:lnTo>
                    <a:pt x="23342" y="26962"/>
                  </a:lnTo>
                  <a:lnTo>
                    <a:pt x="20777" y="26962"/>
                  </a:lnTo>
                  <a:lnTo>
                    <a:pt x="18059" y="25984"/>
                  </a:lnTo>
                  <a:lnTo>
                    <a:pt x="16751" y="25488"/>
                  </a:lnTo>
                  <a:lnTo>
                    <a:pt x="16383" y="25361"/>
                  </a:lnTo>
                  <a:lnTo>
                    <a:pt x="15443" y="25019"/>
                  </a:lnTo>
                  <a:lnTo>
                    <a:pt x="12827" y="24130"/>
                  </a:lnTo>
                  <a:lnTo>
                    <a:pt x="11201" y="22415"/>
                  </a:lnTo>
                  <a:lnTo>
                    <a:pt x="10261" y="21412"/>
                  </a:lnTo>
                  <a:lnTo>
                    <a:pt x="9309" y="20408"/>
                  </a:lnTo>
                  <a:lnTo>
                    <a:pt x="7658" y="18656"/>
                  </a:lnTo>
                  <a:lnTo>
                    <a:pt x="6756" y="15849"/>
                  </a:lnTo>
                  <a:lnTo>
                    <a:pt x="6324" y="14452"/>
                  </a:lnTo>
                  <a:lnTo>
                    <a:pt x="5969" y="13131"/>
                  </a:lnTo>
                  <a:lnTo>
                    <a:pt x="5905" y="12928"/>
                  </a:lnTo>
                  <a:lnTo>
                    <a:pt x="152717" y="12928"/>
                  </a:lnTo>
                  <a:lnTo>
                    <a:pt x="151828" y="15760"/>
                  </a:lnTo>
                  <a:lnTo>
                    <a:pt x="152552" y="17170"/>
                  </a:lnTo>
                  <a:lnTo>
                    <a:pt x="152298" y="17221"/>
                  </a:lnTo>
                  <a:lnTo>
                    <a:pt x="151345" y="18211"/>
                  </a:lnTo>
                  <a:lnTo>
                    <a:pt x="147548" y="22263"/>
                  </a:lnTo>
                  <a:lnTo>
                    <a:pt x="147421" y="22402"/>
                  </a:lnTo>
                  <a:lnTo>
                    <a:pt x="145783" y="24117"/>
                  </a:lnTo>
                  <a:lnTo>
                    <a:pt x="143192" y="25031"/>
                  </a:lnTo>
                  <a:lnTo>
                    <a:pt x="141871" y="25488"/>
                  </a:lnTo>
                  <a:lnTo>
                    <a:pt x="141147" y="25755"/>
                  </a:lnTo>
                  <a:lnTo>
                    <a:pt x="140563" y="25958"/>
                  </a:lnTo>
                  <a:lnTo>
                    <a:pt x="137833" y="26962"/>
                  </a:lnTo>
                  <a:lnTo>
                    <a:pt x="136639" y="26962"/>
                  </a:lnTo>
                  <a:lnTo>
                    <a:pt x="135280" y="26962"/>
                  </a:lnTo>
                  <a:lnTo>
                    <a:pt x="110515" y="26962"/>
                  </a:lnTo>
                  <a:lnTo>
                    <a:pt x="111671" y="26492"/>
                  </a:lnTo>
                  <a:lnTo>
                    <a:pt x="112395" y="24714"/>
                  </a:lnTo>
                  <a:lnTo>
                    <a:pt x="111671" y="22923"/>
                  </a:lnTo>
                  <a:lnTo>
                    <a:pt x="109893" y="22199"/>
                  </a:lnTo>
                  <a:lnTo>
                    <a:pt x="54597" y="22199"/>
                  </a:lnTo>
                  <a:lnTo>
                    <a:pt x="51828" y="22199"/>
                  </a:lnTo>
                  <a:lnTo>
                    <a:pt x="48742" y="22199"/>
                  </a:lnTo>
                  <a:lnTo>
                    <a:pt x="46951" y="22923"/>
                  </a:lnTo>
                  <a:lnTo>
                    <a:pt x="46228" y="24714"/>
                  </a:lnTo>
                  <a:lnTo>
                    <a:pt x="46951" y="26492"/>
                  </a:lnTo>
                  <a:lnTo>
                    <a:pt x="48107" y="26962"/>
                  </a:lnTo>
                  <a:lnTo>
                    <a:pt x="32397" y="26962"/>
                  </a:lnTo>
                  <a:lnTo>
                    <a:pt x="31305" y="28054"/>
                  </a:lnTo>
                  <a:lnTo>
                    <a:pt x="31305" y="30835"/>
                  </a:lnTo>
                  <a:lnTo>
                    <a:pt x="32397" y="31991"/>
                  </a:lnTo>
                  <a:lnTo>
                    <a:pt x="48844" y="31991"/>
                  </a:lnTo>
                  <a:lnTo>
                    <a:pt x="51612" y="31991"/>
                  </a:lnTo>
                  <a:lnTo>
                    <a:pt x="137121" y="31991"/>
                  </a:lnTo>
                  <a:lnTo>
                    <a:pt x="137795" y="32296"/>
                  </a:lnTo>
                  <a:lnTo>
                    <a:pt x="138645" y="31991"/>
                  </a:lnTo>
                  <a:lnTo>
                    <a:pt x="139623" y="31991"/>
                  </a:lnTo>
                  <a:lnTo>
                    <a:pt x="140119" y="31470"/>
                  </a:lnTo>
                  <a:lnTo>
                    <a:pt x="143192" y="30378"/>
                  </a:lnTo>
                  <a:lnTo>
                    <a:pt x="143548" y="30264"/>
                  </a:lnTo>
                  <a:lnTo>
                    <a:pt x="146900" y="29044"/>
                  </a:lnTo>
                  <a:lnTo>
                    <a:pt x="148056" y="29006"/>
                  </a:lnTo>
                  <a:lnTo>
                    <a:pt x="148602" y="28435"/>
                  </a:lnTo>
                  <a:lnTo>
                    <a:pt x="149313" y="28168"/>
                  </a:lnTo>
                  <a:lnTo>
                    <a:pt x="149847" y="27114"/>
                  </a:lnTo>
                  <a:lnTo>
                    <a:pt x="151041" y="25857"/>
                  </a:lnTo>
                  <a:lnTo>
                    <a:pt x="151980" y="24866"/>
                  </a:lnTo>
                  <a:lnTo>
                    <a:pt x="155016" y="21666"/>
                  </a:lnTo>
                  <a:lnTo>
                    <a:pt x="155905" y="20675"/>
                  </a:lnTo>
                  <a:lnTo>
                    <a:pt x="155905" y="19050"/>
                  </a:lnTo>
                  <a:lnTo>
                    <a:pt x="154863" y="18110"/>
                  </a:lnTo>
                  <a:lnTo>
                    <a:pt x="154520" y="17792"/>
                  </a:lnTo>
                  <a:lnTo>
                    <a:pt x="155219" y="18008"/>
                  </a:lnTo>
                  <a:lnTo>
                    <a:pt x="156641" y="17272"/>
                  </a:lnTo>
                  <a:lnTo>
                    <a:pt x="157060" y="15963"/>
                  </a:lnTo>
                  <a:lnTo>
                    <a:pt x="158521" y="11201"/>
                  </a:lnTo>
                  <a:lnTo>
                    <a:pt x="158940" y="9893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02477" y="3887641"/>
              <a:ext cx="159385" cy="24765"/>
            </a:xfrm>
            <a:custGeom>
              <a:avLst/>
              <a:gdLst/>
              <a:ahLst/>
              <a:cxnLst/>
              <a:rect l="l" t="t" r="r" b="b"/>
              <a:pathLst>
                <a:path w="159385" h="24764">
                  <a:moveTo>
                    <a:pt x="158940" y="1409"/>
                  </a:moveTo>
                  <a:lnTo>
                    <a:pt x="157848" y="304"/>
                  </a:lnTo>
                  <a:lnTo>
                    <a:pt x="156438" y="304"/>
                  </a:lnTo>
                  <a:lnTo>
                    <a:pt x="153339" y="304"/>
                  </a:lnTo>
                  <a:lnTo>
                    <a:pt x="153035" y="304"/>
                  </a:lnTo>
                  <a:lnTo>
                    <a:pt x="153035" y="5283"/>
                  </a:lnTo>
                  <a:lnTo>
                    <a:pt x="152971" y="5486"/>
                  </a:lnTo>
                  <a:lnTo>
                    <a:pt x="152146" y="8115"/>
                  </a:lnTo>
                  <a:lnTo>
                    <a:pt x="151257" y="11023"/>
                  </a:lnTo>
                  <a:lnTo>
                    <a:pt x="147739" y="14757"/>
                  </a:lnTo>
                  <a:lnTo>
                    <a:pt x="146113" y="16471"/>
                  </a:lnTo>
                  <a:lnTo>
                    <a:pt x="143510" y="17386"/>
                  </a:lnTo>
                  <a:lnTo>
                    <a:pt x="141998" y="17919"/>
                  </a:lnTo>
                  <a:lnTo>
                    <a:pt x="140881" y="18313"/>
                  </a:lnTo>
                  <a:lnTo>
                    <a:pt x="138150" y="19316"/>
                  </a:lnTo>
                  <a:lnTo>
                    <a:pt x="21082" y="19316"/>
                  </a:lnTo>
                  <a:lnTo>
                    <a:pt x="18376" y="18338"/>
                  </a:lnTo>
                  <a:lnTo>
                    <a:pt x="17068" y="17843"/>
                  </a:lnTo>
                  <a:lnTo>
                    <a:pt x="16687" y="17716"/>
                  </a:lnTo>
                  <a:lnTo>
                    <a:pt x="15760" y="17373"/>
                  </a:lnTo>
                  <a:lnTo>
                    <a:pt x="13157" y="16497"/>
                  </a:lnTo>
                  <a:lnTo>
                    <a:pt x="11518" y="14757"/>
                  </a:lnTo>
                  <a:lnTo>
                    <a:pt x="11226" y="14452"/>
                  </a:lnTo>
                  <a:lnTo>
                    <a:pt x="9626" y="12763"/>
                  </a:lnTo>
                  <a:lnTo>
                    <a:pt x="7988" y="11023"/>
                  </a:lnTo>
                  <a:lnTo>
                    <a:pt x="7073" y="8191"/>
                  </a:lnTo>
                  <a:lnTo>
                    <a:pt x="6642" y="6807"/>
                  </a:lnTo>
                  <a:lnTo>
                    <a:pt x="6286" y="5486"/>
                  </a:lnTo>
                  <a:lnTo>
                    <a:pt x="6223" y="5283"/>
                  </a:lnTo>
                  <a:lnTo>
                    <a:pt x="153035" y="5283"/>
                  </a:lnTo>
                  <a:lnTo>
                    <a:pt x="153035" y="304"/>
                  </a:lnTo>
                  <a:lnTo>
                    <a:pt x="3937" y="304"/>
                  </a:lnTo>
                  <a:lnTo>
                    <a:pt x="3352" y="0"/>
                  </a:lnTo>
                  <a:lnTo>
                    <a:pt x="2400" y="304"/>
                  </a:lnTo>
                  <a:lnTo>
                    <a:pt x="1409" y="304"/>
                  </a:lnTo>
                  <a:lnTo>
                    <a:pt x="939" y="774"/>
                  </a:lnTo>
                  <a:lnTo>
                    <a:pt x="736" y="838"/>
                  </a:lnTo>
                  <a:lnTo>
                    <a:pt x="571" y="1155"/>
                  </a:lnTo>
                  <a:lnTo>
                    <a:pt x="317" y="1409"/>
                  </a:lnTo>
                  <a:lnTo>
                    <a:pt x="317" y="1651"/>
                  </a:lnTo>
                  <a:lnTo>
                    <a:pt x="0" y="2247"/>
                  </a:lnTo>
                  <a:lnTo>
                    <a:pt x="317" y="3251"/>
                  </a:lnTo>
                  <a:lnTo>
                    <a:pt x="317" y="4178"/>
                  </a:lnTo>
                  <a:lnTo>
                    <a:pt x="736" y="4610"/>
                  </a:lnTo>
                  <a:lnTo>
                    <a:pt x="1460" y="6959"/>
                  </a:lnTo>
                  <a:lnTo>
                    <a:pt x="1879" y="8318"/>
                  </a:lnTo>
                  <a:lnTo>
                    <a:pt x="2298" y="9626"/>
                  </a:lnTo>
                  <a:lnTo>
                    <a:pt x="3009" y="11849"/>
                  </a:lnTo>
                  <a:lnTo>
                    <a:pt x="2984" y="13030"/>
                  </a:lnTo>
                  <a:lnTo>
                    <a:pt x="3594" y="13690"/>
                  </a:lnTo>
                  <a:lnTo>
                    <a:pt x="3822" y="14389"/>
                  </a:lnTo>
                  <a:lnTo>
                    <a:pt x="4749" y="14897"/>
                  </a:lnTo>
                  <a:lnTo>
                    <a:pt x="6959" y="17221"/>
                  </a:lnTo>
                  <a:lnTo>
                    <a:pt x="7848" y="18211"/>
                  </a:lnTo>
                  <a:lnTo>
                    <a:pt x="9067" y="19456"/>
                  </a:lnTo>
                  <a:lnTo>
                    <a:pt x="9575" y="20523"/>
                  </a:lnTo>
                  <a:lnTo>
                    <a:pt x="10350" y="20802"/>
                  </a:lnTo>
                  <a:lnTo>
                    <a:pt x="10883" y="21361"/>
                  </a:lnTo>
                  <a:lnTo>
                    <a:pt x="12014" y="21399"/>
                  </a:lnTo>
                  <a:lnTo>
                    <a:pt x="14249" y="22212"/>
                  </a:lnTo>
                  <a:lnTo>
                    <a:pt x="15392" y="22618"/>
                  </a:lnTo>
                  <a:lnTo>
                    <a:pt x="18783" y="23825"/>
                  </a:lnTo>
                  <a:lnTo>
                    <a:pt x="19316" y="24345"/>
                  </a:lnTo>
                  <a:lnTo>
                    <a:pt x="20281" y="24345"/>
                  </a:lnTo>
                  <a:lnTo>
                    <a:pt x="21145" y="24650"/>
                  </a:lnTo>
                  <a:lnTo>
                    <a:pt x="21805" y="24345"/>
                  </a:lnTo>
                  <a:lnTo>
                    <a:pt x="22301" y="24345"/>
                  </a:lnTo>
                  <a:lnTo>
                    <a:pt x="137439" y="24345"/>
                  </a:lnTo>
                  <a:lnTo>
                    <a:pt x="138112" y="24650"/>
                  </a:lnTo>
                  <a:lnTo>
                    <a:pt x="138950" y="24345"/>
                  </a:lnTo>
                  <a:lnTo>
                    <a:pt x="139941" y="24345"/>
                  </a:lnTo>
                  <a:lnTo>
                    <a:pt x="140436" y="23825"/>
                  </a:lnTo>
                  <a:lnTo>
                    <a:pt x="143510" y="22733"/>
                  </a:lnTo>
                  <a:lnTo>
                    <a:pt x="143865" y="22618"/>
                  </a:lnTo>
                  <a:lnTo>
                    <a:pt x="147218" y="21399"/>
                  </a:lnTo>
                  <a:lnTo>
                    <a:pt x="148374" y="21361"/>
                  </a:lnTo>
                  <a:lnTo>
                    <a:pt x="148907" y="20789"/>
                  </a:lnTo>
                  <a:lnTo>
                    <a:pt x="149631" y="20523"/>
                  </a:lnTo>
                  <a:lnTo>
                    <a:pt x="150164" y="19456"/>
                  </a:lnTo>
                  <a:lnTo>
                    <a:pt x="151345" y="18224"/>
                  </a:lnTo>
                  <a:lnTo>
                    <a:pt x="152298" y="17221"/>
                  </a:lnTo>
                  <a:lnTo>
                    <a:pt x="154533" y="14859"/>
                  </a:lnTo>
                  <a:lnTo>
                    <a:pt x="155435" y="14389"/>
                  </a:lnTo>
                  <a:lnTo>
                    <a:pt x="155651" y="13665"/>
                  </a:lnTo>
                  <a:lnTo>
                    <a:pt x="156222" y="13030"/>
                  </a:lnTo>
                  <a:lnTo>
                    <a:pt x="156222" y="11899"/>
                  </a:lnTo>
                  <a:lnTo>
                    <a:pt x="156946" y="9639"/>
                  </a:lnTo>
                  <a:lnTo>
                    <a:pt x="157378" y="8318"/>
                  </a:lnTo>
                  <a:lnTo>
                    <a:pt x="157797" y="6959"/>
                  </a:lnTo>
                  <a:lnTo>
                    <a:pt x="158508" y="4610"/>
                  </a:lnTo>
                  <a:lnTo>
                    <a:pt x="158940" y="4178"/>
                  </a:lnTo>
                  <a:lnTo>
                    <a:pt x="158940" y="1409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20638" y="3887946"/>
              <a:ext cx="123189" cy="24130"/>
            </a:xfrm>
            <a:custGeom>
              <a:avLst/>
              <a:gdLst/>
              <a:ahLst/>
              <a:cxnLst/>
              <a:rect l="l" t="t" r="r" b="b"/>
              <a:pathLst>
                <a:path w="123189" h="24129">
                  <a:moveTo>
                    <a:pt x="87122" y="1104"/>
                  </a:moveTo>
                  <a:lnTo>
                    <a:pt x="85966" y="0"/>
                  </a:lnTo>
                  <a:lnTo>
                    <a:pt x="84607" y="0"/>
                  </a:lnTo>
                  <a:lnTo>
                    <a:pt x="75704" y="0"/>
                  </a:lnTo>
                  <a:lnTo>
                    <a:pt x="74612" y="1104"/>
                  </a:lnTo>
                  <a:lnTo>
                    <a:pt x="74612" y="3873"/>
                  </a:lnTo>
                  <a:lnTo>
                    <a:pt x="75704" y="4978"/>
                  </a:lnTo>
                  <a:lnTo>
                    <a:pt x="85966" y="4978"/>
                  </a:lnTo>
                  <a:lnTo>
                    <a:pt x="87122" y="3873"/>
                  </a:lnTo>
                  <a:lnTo>
                    <a:pt x="87122" y="1104"/>
                  </a:lnTo>
                  <a:close/>
                </a:path>
                <a:path w="123189" h="24129">
                  <a:moveTo>
                    <a:pt x="115443" y="2514"/>
                  </a:moveTo>
                  <a:lnTo>
                    <a:pt x="114706" y="736"/>
                  </a:lnTo>
                  <a:lnTo>
                    <a:pt x="112928" y="0"/>
                  </a:lnTo>
                  <a:lnTo>
                    <a:pt x="103873" y="0"/>
                  </a:lnTo>
                  <a:lnTo>
                    <a:pt x="102514" y="0"/>
                  </a:lnTo>
                  <a:lnTo>
                    <a:pt x="101104" y="0"/>
                  </a:lnTo>
                  <a:lnTo>
                    <a:pt x="92151" y="0"/>
                  </a:lnTo>
                  <a:lnTo>
                    <a:pt x="90678" y="0"/>
                  </a:lnTo>
                  <a:lnTo>
                    <a:pt x="89535" y="1104"/>
                  </a:lnTo>
                  <a:lnTo>
                    <a:pt x="89535" y="3873"/>
                  </a:lnTo>
                  <a:lnTo>
                    <a:pt x="90678" y="4978"/>
                  </a:lnTo>
                  <a:lnTo>
                    <a:pt x="92151" y="4978"/>
                  </a:lnTo>
                  <a:lnTo>
                    <a:pt x="101104" y="4978"/>
                  </a:lnTo>
                  <a:lnTo>
                    <a:pt x="103873" y="4978"/>
                  </a:lnTo>
                  <a:lnTo>
                    <a:pt x="112928" y="4978"/>
                  </a:lnTo>
                  <a:lnTo>
                    <a:pt x="114706" y="4292"/>
                  </a:lnTo>
                  <a:lnTo>
                    <a:pt x="115443" y="2514"/>
                  </a:lnTo>
                  <a:close/>
                </a:path>
                <a:path w="123189" h="24129">
                  <a:moveTo>
                    <a:pt x="122885" y="20104"/>
                  </a:moveTo>
                  <a:lnTo>
                    <a:pt x="121780" y="19011"/>
                  </a:lnTo>
                  <a:lnTo>
                    <a:pt x="120421" y="19011"/>
                  </a:lnTo>
                  <a:lnTo>
                    <a:pt x="118795" y="19011"/>
                  </a:lnTo>
                  <a:lnTo>
                    <a:pt x="94551" y="19011"/>
                  </a:lnTo>
                  <a:lnTo>
                    <a:pt x="94551" y="18173"/>
                  </a:lnTo>
                  <a:lnTo>
                    <a:pt x="94551" y="16764"/>
                  </a:lnTo>
                  <a:lnTo>
                    <a:pt x="94551" y="15341"/>
                  </a:lnTo>
                  <a:lnTo>
                    <a:pt x="93459" y="14249"/>
                  </a:lnTo>
                  <a:lnTo>
                    <a:pt x="30899" y="14249"/>
                  </a:lnTo>
                  <a:lnTo>
                    <a:pt x="29108" y="14973"/>
                  </a:lnTo>
                  <a:lnTo>
                    <a:pt x="28384" y="16764"/>
                  </a:lnTo>
                  <a:lnTo>
                    <a:pt x="28384" y="19011"/>
                  </a:lnTo>
                  <a:lnTo>
                    <a:pt x="27800" y="19011"/>
                  </a:lnTo>
                  <a:lnTo>
                    <a:pt x="1155" y="19011"/>
                  </a:lnTo>
                  <a:lnTo>
                    <a:pt x="0" y="20104"/>
                  </a:lnTo>
                  <a:lnTo>
                    <a:pt x="0" y="22885"/>
                  </a:lnTo>
                  <a:lnTo>
                    <a:pt x="1155" y="24041"/>
                  </a:lnTo>
                  <a:lnTo>
                    <a:pt x="2514" y="24041"/>
                  </a:lnTo>
                  <a:lnTo>
                    <a:pt x="4140" y="24041"/>
                  </a:lnTo>
                  <a:lnTo>
                    <a:pt x="121780" y="24041"/>
                  </a:lnTo>
                  <a:lnTo>
                    <a:pt x="122885" y="22885"/>
                  </a:lnTo>
                  <a:lnTo>
                    <a:pt x="122885" y="20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1104"/>
                  </a:moveTo>
                  <a:lnTo>
                    <a:pt x="106857" y="0"/>
                  </a:lnTo>
                  <a:lnTo>
                    <a:pt x="105435" y="0"/>
                  </a:lnTo>
                  <a:lnTo>
                    <a:pt x="104025" y="0"/>
                  </a:lnTo>
                  <a:lnTo>
                    <a:pt x="103873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101092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95021" y="4978"/>
                  </a:lnTo>
                  <a:lnTo>
                    <a:pt x="96380" y="4978"/>
                  </a:lnTo>
                  <a:lnTo>
                    <a:pt x="101092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89471" y="0"/>
                  </a:lnTo>
                  <a:lnTo>
                    <a:pt x="89471" y="4978"/>
                  </a:lnTo>
                  <a:lnTo>
                    <a:pt x="89471" y="19011"/>
                  </a:lnTo>
                  <a:lnTo>
                    <a:pt x="87058" y="19011"/>
                  </a:lnTo>
                  <a:lnTo>
                    <a:pt x="87058" y="16764"/>
                  </a:lnTo>
                  <a:lnTo>
                    <a:pt x="86334" y="14973"/>
                  </a:lnTo>
                  <a:lnTo>
                    <a:pt x="84556" y="14249"/>
                  </a:lnTo>
                  <a:lnTo>
                    <a:pt x="81457" y="14249"/>
                  </a:lnTo>
                  <a:lnTo>
                    <a:pt x="78689" y="14249"/>
                  </a:lnTo>
                  <a:lnTo>
                    <a:pt x="68211" y="14249"/>
                  </a:lnTo>
                  <a:lnTo>
                    <a:pt x="63550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471" y="4978"/>
                  </a:lnTo>
                  <a:lnTo>
                    <a:pt x="89471" y="0"/>
                  </a:lnTo>
                  <a:lnTo>
                    <a:pt x="59321" y="0"/>
                  </a:lnTo>
                  <a:lnTo>
                    <a:pt x="58166" y="1104"/>
                  </a:lnTo>
                  <a:lnTo>
                    <a:pt x="58166" y="2514"/>
                  </a:lnTo>
                  <a:lnTo>
                    <a:pt x="58166" y="3873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53352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44754" y="0"/>
                  </a:lnTo>
                  <a:lnTo>
                    <a:pt x="44754" y="4978"/>
                  </a:lnTo>
                  <a:lnTo>
                    <a:pt x="44754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19011"/>
                  </a:lnTo>
                  <a:lnTo>
                    <a:pt x="20307" y="19011"/>
                  </a:lnTo>
                  <a:lnTo>
                    <a:pt x="18897" y="19011"/>
                  </a:lnTo>
                  <a:lnTo>
                    <a:pt x="18427" y="19011"/>
                  </a:lnTo>
                  <a:lnTo>
                    <a:pt x="18427" y="4978"/>
                  </a:lnTo>
                  <a:lnTo>
                    <a:pt x="44754" y="4978"/>
                  </a:lnTo>
                  <a:lnTo>
                    <a:pt x="44754" y="0"/>
                  </a:lnTo>
                  <a:lnTo>
                    <a:pt x="13398" y="0"/>
                  </a:lnTo>
                  <a:lnTo>
                    <a:pt x="13398" y="4978"/>
                  </a:lnTo>
                  <a:lnTo>
                    <a:pt x="13398" y="19011"/>
                  </a:lnTo>
                  <a:lnTo>
                    <a:pt x="8013" y="19011"/>
                  </a:lnTo>
                  <a:lnTo>
                    <a:pt x="8013" y="4978"/>
                  </a:lnTo>
                  <a:lnTo>
                    <a:pt x="11569" y="4978"/>
                  </a:lnTo>
                  <a:lnTo>
                    <a:pt x="13030" y="4978"/>
                  </a:lnTo>
                  <a:lnTo>
                    <a:pt x="13398" y="4978"/>
                  </a:lnTo>
                  <a:lnTo>
                    <a:pt x="13398" y="0"/>
                  </a:lnTo>
                  <a:lnTo>
                    <a:pt x="13030" y="0"/>
                  </a:lnTo>
                  <a:lnTo>
                    <a:pt x="12928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0" y="21526"/>
                  </a:lnTo>
                  <a:lnTo>
                    <a:pt x="736" y="23304"/>
                  </a:lnTo>
                  <a:lnTo>
                    <a:pt x="2514" y="24041"/>
                  </a:lnTo>
                  <a:lnTo>
                    <a:pt x="5499" y="24041"/>
                  </a:lnTo>
                  <a:lnTo>
                    <a:pt x="15913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19011"/>
                  </a:lnTo>
                  <a:lnTo>
                    <a:pt x="107950" y="4978"/>
                  </a:lnTo>
                  <a:lnTo>
                    <a:pt x="107950" y="3873"/>
                  </a:lnTo>
                  <a:lnTo>
                    <a:pt x="107950" y="2514"/>
                  </a:lnTo>
                  <a:lnTo>
                    <a:pt x="107950" y="1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49022" y="3902195"/>
              <a:ext cx="66675" cy="10160"/>
            </a:xfrm>
            <a:custGeom>
              <a:avLst/>
              <a:gdLst/>
              <a:ahLst/>
              <a:cxnLst/>
              <a:rect l="l" t="t" r="r" b="b"/>
              <a:pathLst>
                <a:path w="66675" h="10160">
                  <a:moveTo>
                    <a:pt x="66167" y="2514"/>
                  </a:moveTo>
                  <a:lnTo>
                    <a:pt x="65443" y="723"/>
                  </a:lnTo>
                  <a:lnTo>
                    <a:pt x="63665" y="0"/>
                  </a:lnTo>
                  <a:lnTo>
                    <a:pt x="60782" y="0"/>
                  </a:lnTo>
                  <a:lnTo>
                    <a:pt x="2514" y="0"/>
                  </a:lnTo>
                  <a:lnTo>
                    <a:pt x="723" y="723"/>
                  </a:lnTo>
                  <a:lnTo>
                    <a:pt x="0" y="2514"/>
                  </a:lnTo>
                  <a:lnTo>
                    <a:pt x="0" y="5854"/>
                  </a:lnTo>
                  <a:lnTo>
                    <a:pt x="0" y="7277"/>
                  </a:lnTo>
                  <a:lnTo>
                    <a:pt x="0" y="8636"/>
                  </a:lnTo>
                  <a:lnTo>
                    <a:pt x="1092" y="9791"/>
                  </a:lnTo>
                  <a:lnTo>
                    <a:pt x="2514" y="9791"/>
                  </a:lnTo>
                  <a:lnTo>
                    <a:pt x="3873" y="9791"/>
                  </a:lnTo>
                  <a:lnTo>
                    <a:pt x="63665" y="9791"/>
                  </a:lnTo>
                  <a:lnTo>
                    <a:pt x="65443" y="9055"/>
                  </a:lnTo>
                  <a:lnTo>
                    <a:pt x="66167" y="7277"/>
                  </a:lnTo>
                  <a:lnTo>
                    <a:pt x="66167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202794" y="3328320"/>
              <a:ext cx="158750" cy="584200"/>
            </a:xfrm>
            <a:custGeom>
              <a:avLst/>
              <a:gdLst/>
              <a:ahLst/>
              <a:cxnLst/>
              <a:rect l="l" t="t" r="r" b="b"/>
              <a:pathLst>
                <a:path w="158750" h="584200">
                  <a:moveTo>
                    <a:pt x="19888" y="560730"/>
                  </a:moveTo>
                  <a:lnTo>
                    <a:pt x="18796" y="559625"/>
                  </a:lnTo>
                  <a:lnTo>
                    <a:pt x="8318" y="559625"/>
                  </a:lnTo>
                  <a:lnTo>
                    <a:pt x="5600" y="559625"/>
                  </a:lnTo>
                  <a:lnTo>
                    <a:pt x="1092" y="559625"/>
                  </a:lnTo>
                  <a:lnTo>
                    <a:pt x="0" y="560730"/>
                  </a:lnTo>
                  <a:lnTo>
                    <a:pt x="0" y="563499"/>
                  </a:lnTo>
                  <a:lnTo>
                    <a:pt x="1092" y="564603"/>
                  </a:lnTo>
                  <a:lnTo>
                    <a:pt x="2451" y="564603"/>
                  </a:lnTo>
                  <a:lnTo>
                    <a:pt x="5600" y="564603"/>
                  </a:lnTo>
                  <a:lnTo>
                    <a:pt x="6959" y="564603"/>
                  </a:lnTo>
                  <a:lnTo>
                    <a:pt x="8318" y="564603"/>
                  </a:lnTo>
                  <a:lnTo>
                    <a:pt x="18796" y="564603"/>
                  </a:lnTo>
                  <a:lnTo>
                    <a:pt x="19888" y="563499"/>
                  </a:lnTo>
                  <a:lnTo>
                    <a:pt x="19888" y="560730"/>
                  </a:lnTo>
                  <a:close/>
                </a:path>
                <a:path w="158750" h="584200">
                  <a:moveTo>
                    <a:pt x="112395" y="576389"/>
                  </a:moveTo>
                  <a:lnTo>
                    <a:pt x="111671" y="574598"/>
                  </a:lnTo>
                  <a:lnTo>
                    <a:pt x="109893" y="573874"/>
                  </a:lnTo>
                  <a:lnTo>
                    <a:pt x="84543" y="573874"/>
                  </a:lnTo>
                  <a:lnTo>
                    <a:pt x="84391" y="573874"/>
                  </a:lnTo>
                  <a:lnTo>
                    <a:pt x="48742" y="573874"/>
                  </a:lnTo>
                  <a:lnTo>
                    <a:pt x="46951" y="574598"/>
                  </a:lnTo>
                  <a:lnTo>
                    <a:pt x="46228" y="576389"/>
                  </a:lnTo>
                  <a:lnTo>
                    <a:pt x="46951" y="578167"/>
                  </a:lnTo>
                  <a:lnTo>
                    <a:pt x="48742" y="578891"/>
                  </a:lnTo>
                  <a:lnTo>
                    <a:pt x="51828" y="578891"/>
                  </a:lnTo>
                  <a:lnTo>
                    <a:pt x="54597" y="578891"/>
                  </a:lnTo>
                  <a:lnTo>
                    <a:pt x="80518" y="578891"/>
                  </a:lnTo>
                  <a:lnTo>
                    <a:pt x="80518" y="581152"/>
                  </a:lnTo>
                  <a:lnTo>
                    <a:pt x="81254" y="582930"/>
                  </a:lnTo>
                  <a:lnTo>
                    <a:pt x="83032" y="583666"/>
                  </a:lnTo>
                  <a:lnTo>
                    <a:pt x="85902" y="583666"/>
                  </a:lnTo>
                  <a:lnTo>
                    <a:pt x="87007" y="582510"/>
                  </a:lnTo>
                  <a:lnTo>
                    <a:pt x="87007" y="581152"/>
                  </a:lnTo>
                  <a:lnTo>
                    <a:pt x="87007" y="579729"/>
                  </a:lnTo>
                  <a:lnTo>
                    <a:pt x="87007" y="578891"/>
                  </a:lnTo>
                  <a:lnTo>
                    <a:pt x="109893" y="578891"/>
                  </a:lnTo>
                  <a:lnTo>
                    <a:pt x="111671" y="578167"/>
                  </a:lnTo>
                  <a:lnTo>
                    <a:pt x="112395" y="576389"/>
                  </a:lnTo>
                  <a:close/>
                </a:path>
                <a:path w="158750" h="584200">
                  <a:moveTo>
                    <a:pt x="151193" y="32575"/>
                  </a:moveTo>
                  <a:lnTo>
                    <a:pt x="150761" y="32575"/>
                  </a:lnTo>
                  <a:lnTo>
                    <a:pt x="150761" y="31305"/>
                  </a:lnTo>
                  <a:lnTo>
                    <a:pt x="149123" y="31305"/>
                  </a:lnTo>
                  <a:lnTo>
                    <a:pt x="149123" y="30035"/>
                  </a:lnTo>
                  <a:lnTo>
                    <a:pt x="148209" y="30035"/>
                  </a:lnTo>
                  <a:lnTo>
                    <a:pt x="148209" y="5080"/>
                  </a:lnTo>
                  <a:lnTo>
                    <a:pt x="148209" y="2540"/>
                  </a:lnTo>
                  <a:lnTo>
                    <a:pt x="147802" y="2540"/>
                  </a:lnTo>
                  <a:lnTo>
                    <a:pt x="147802" y="1270"/>
                  </a:lnTo>
                  <a:lnTo>
                    <a:pt x="146329" y="1270"/>
                  </a:lnTo>
                  <a:lnTo>
                    <a:pt x="146329" y="0"/>
                  </a:lnTo>
                  <a:lnTo>
                    <a:pt x="146164" y="0"/>
                  </a:lnTo>
                  <a:lnTo>
                    <a:pt x="146164" y="35560"/>
                  </a:lnTo>
                  <a:lnTo>
                    <a:pt x="146164" y="540575"/>
                  </a:lnTo>
                  <a:lnTo>
                    <a:pt x="121348" y="540575"/>
                  </a:lnTo>
                  <a:lnTo>
                    <a:pt x="121348" y="35560"/>
                  </a:lnTo>
                  <a:lnTo>
                    <a:pt x="143725" y="35560"/>
                  </a:lnTo>
                  <a:lnTo>
                    <a:pt x="146164" y="35560"/>
                  </a:lnTo>
                  <a:lnTo>
                    <a:pt x="146164" y="0"/>
                  </a:lnTo>
                  <a:lnTo>
                    <a:pt x="143179" y="0"/>
                  </a:lnTo>
                  <a:lnTo>
                    <a:pt x="143179" y="5080"/>
                  </a:lnTo>
                  <a:lnTo>
                    <a:pt x="143179" y="30035"/>
                  </a:lnTo>
                  <a:lnTo>
                    <a:pt x="119291" y="30035"/>
                  </a:lnTo>
                  <a:lnTo>
                    <a:pt x="116332" y="30035"/>
                  </a:lnTo>
                  <a:lnTo>
                    <a:pt x="116332" y="35560"/>
                  </a:lnTo>
                  <a:lnTo>
                    <a:pt x="116332" y="540575"/>
                  </a:lnTo>
                  <a:lnTo>
                    <a:pt x="42291" y="540575"/>
                  </a:lnTo>
                  <a:lnTo>
                    <a:pt x="42291" y="35560"/>
                  </a:lnTo>
                  <a:lnTo>
                    <a:pt x="116332" y="35560"/>
                  </a:lnTo>
                  <a:lnTo>
                    <a:pt x="116332" y="30035"/>
                  </a:lnTo>
                  <a:lnTo>
                    <a:pt x="39331" y="30035"/>
                  </a:lnTo>
                  <a:lnTo>
                    <a:pt x="37274" y="30035"/>
                  </a:lnTo>
                  <a:lnTo>
                    <a:pt x="37274" y="35560"/>
                  </a:lnTo>
                  <a:lnTo>
                    <a:pt x="37274" y="540575"/>
                  </a:lnTo>
                  <a:lnTo>
                    <a:pt x="12458" y="540575"/>
                  </a:lnTo>
                  <a:lnTo>
                    <a:pt x="12458" y="35560"/>
                  </a:lnTo>
                  <a:lnTo>
                    <a:pt x="37274" y="35560"/>
                  </a:lnTo>
                  <a:lnTo>
                    <a:pt x="37274" y="30035"/>
                  </a:lnTo>
                  <a:lnTo>
                    <a:pt x="15443" y="30035"/>
                  </a:lnTo>
                  <a:lnTo>
                    <a:pt x="15443" y="5080"/>
                  </a:lnTo>
                  <a:lnTo>
                    <a:pt x="143179" y="5080"/>
                  </a:lnTo>
                  <a:lnTo>
                    <a:pt x="143179" y="0"/>
                  </a:lnTo>
                  <a:lnTo>
                    <a:pt x="12293" y="0"/>
                  </a:lnTo>
                  <a:lnTo>
                    <a:pt x="12293" y="1270"/>
                  </a:lnTo>
                  <a:lnTo>
                    <a:pt x="10820" y="1270"/>
                  </a:lnTo>
                  <a:lnTo>
                    <a:pt x="10820" y="2540"/>
                  </a:lnTo>
                  <a:lnTo>
                    <a:pt x="10414" y="2540"/>
                  </a:lnTo>
                  <a:lnTo>
                    <a:pt x="10414" y="5080"/>
                  </a:lnTo>
                  <a:lnTo>
                    <a:pt x="10414" y="30035"/>
                  </a:lnTo>
                  <a:lnTo>
                    <a:pt x="9499" y="30035"/>
                  </a:lnTo>
                  <a:lnTo>
                    <a:pt x="9499" y="31305"/>
                  </a:lnTo>
                  <a:lnTo>
                    <a:pt x="7861" y="31305"/>
                  </a:lnTo>
                  <a:lnTo>
                    <a:pt x="7861" y="32575"/>
                  </a:lnTo>
                  <a:lnTo>
                    <a:pt x="7429" y="32575"/>
                  </a:lnTo>
                  <a:lnTo>
                    <a:pt x="7429" y="35115"/>
                  </a:lnTo>
                  <a:lnTo>
                    <a:pt x="7429" y="540575"/>
                  </a:lnTo>
                  <a:lnTo>
                    <a:pt x="7429" y="543115"/>
                  </a:lnTo>
                  <a:lnTo>
                    <a:pt x="7696" y="543115"/>
                  </a:lnTo>
                  <a:lnTo>
                    <a:pt x="7696" y="544385"/>
                  </a:lnTo>
                  <a:lnTo>
                    <a:pt x="8509" y="544385"/>
                  </a:lnTo>
                  <a:lnTo>
                    <a:pt x="8509" y="545655"/>
                  </a:lnTo>
                  <a:lnTo>
                    <a:pt x="150672" y="545655"/>
                  </a:lnTo>
                  <a:lnTo>
                    <a:pt x="150672" y="544385"/>
                  </a:lnTo>
                  <a:lnTo>
                    <a:pt x="151193" y="544385"/>
                  </a:lnTo>
                  <a:lnTo>
                    <a:pt x="151193" y="541845"/>
                  </a:lnTo>
                  <a:lnTo>
                    <a:pt x="150672" y="541845"/>
                  </a:lnTo>
                  <a:lnTo>
                    <a:pt x="150672" y="541210"/>
                  </a:lnTo>
                  <a:lnTo>
                    <a:pt x="151193" y="541731"/>
                  </a:lnTo>
                  <a:lnTo>
                    <a:pt x="151193" y="540575"/>
                  </a:lnTo>
                  <a:lnTo>
                    <a:pt x="151193" y="35115"/>
                  </a:lnTo>
                  <a:lnTo>
                    <a:pt x="151193" y="32575"/>
                  </a:lnTo>
                  <a:close/>
                </a:path>
                <a:path w="158750" h="584200">
                  <a:moveTo>
                    <a:pt x="158623" y="562140"/>
                  </a:moveTo>
                  <a:lnTo>
                    <a:pt x="157899" y="560362"/>
                  </a:lnTo>
                  <a:lnTo>
                    <a:pt x="156121" y="559625"/>
                  </a:lnTo>
                  <a:lnTo>
                    <a:pt x="153022" y="559625"/>
                  </a:lnTo>
                  <a:lnTo>
                    <a:pt x="151663" y="559625"/>
                  </a:lnTo>
                  <a:lnTo>
                    <a:pt x="150253" y="559625"/>
                  </a:lnTo>
                  <a:lnTo>
                    <a:pt x="133286" y="559625"/>
                  </a:lnTo>
                  <a:lnTo>
                    <a:pt x="133286" y="552818"/>
                  </a:lnTo>
                  <a:lnTo>
                    <a:pt x="132194" y="551675"/>
                  </a:lnTo>
                  <a:lnTo>
                    <a:pt x="129362" y="551675"/>
                  </a:lnTo>
                  <a:lnTo>
                    <a:pt x="128257" y="552818"/>
                  </a:lnTo>
                  <a:lnTo>
                    <a:pt x="128257" y="554189"/>
                  </a:lnTo>
                  <a:lnTo>
                    <a:pt x="128257" y="559625"/>
                  </a:lnTo>
                  <a:lnTo>
                    <a:pt x="30365" y="559625"/>
                  </a:lnTo>
                  <a:lnTo>
                    <a:pt x="30365" y="556704"/>
                  </a:lnTo>
                  <a:lnTo>
                    <a:pt x="30721" y="556704"/>
                  </a:lnTo>
                  <a:lnTo>
                    <a:pt x="31826" y="555599"/>
                  </a:lnTo>
                  <a:lnTo>
                    <a:pt x="31826" y="554240"/>
                  </a:lnTo>
                  <a:lnTo>
                    <a:pt x="31826" y="552818"/>
                  </a:lnTo>
                  <a:lnTo>
                    <a:pt x="30721" y="551726"/>
                  </a:lnTo>
                  <a:lnTo>
                    <a:pt x="29311" y="551726"/>
                  </a:lnTo>
                  <a:lnTo>
                    <a:pt x="27851" y="551675"/>
                  </a:lnTo>
                  <a:lnTo>
                    <a:pt x="27724" y="551726"/>
                  </a:lnTo>
                  <a:lnTo>
                    <a:pt x="26428" y="551726"/>
                  </a:lnTo>
                  <a:lnTo>
                    <a:pt x="25336" y="552818"/>
                  </a:lnTo>
                  <a:lnTo>
                    <a:pt x="25336" y="554240"/>
                  </a:lnTo>
                  <a:lnTo>
                    <a:pt x="25336" y="560730"/>
                  </a:lnTo>
                  <a:lnTo>
                    <a:pt x="25336" y="562140"/>
                  </a:lnTo>
                  <a:lnTo>
                    <a:pt x="25336" y="563499"/>
                  </a:lnTo>
                  <a:lnTo>
                    <a:pt x="26428" y="564603"/>
                  </a:lnTo>
                  <a:lnTo>
                    <a:pt x="156121" y="564603"/>
                  </a:lnTo>
                  <a:lnTo>
                    <a:pt x="157899" y="563918"/>
                  </a:lnTo>
                  <a:lnTo>
                    <a:pt x="158623" y="562140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02477" y="3887641"/>
              <a:ext cx="159385" cy="24765"/>
            </a:xfrm>
            <a:custGeom>
              <a:avLst/>
              <a:gdLst/>
              <a:ahLst/>
              <a:cxnLst/>
              <a:rect l="l" t="t" r="r" b="b"/>
              <a:pathLst>
                <a:path w="159385" h="24764">
                  <a:moveTo>
                    <a:pt x="159258" y="2247"/>
                  </a:moveTo>
                  <a:lnTo>
                    <a:pt x="158940" y="1651"/>
                  </a:lnTo>
                  <a:lnTo>
                    <a:pt x="158940" y="1409"/>
                  </a:lnTo>
                  <a:lnTo>
                    <a:pt x="158673" y="1155"/>
                  </a:lnTo>
                  <a:lnTo>
                    <a:pt x="158521" y="838"/>
                  </a:lnTo>
                  <a:lnTo>
                    <a:pt x="158305" y="774"/>
                  </a:lnTo>
                  <a:lnTo>
                    <a:pt x="157848" y="304"/>
                  </a:lnTo>
                  <a:lnTo>
                    <a:pt x="156819" y="304"/>
                  </a:lnTo>
                  <a:lnTo>
                    <a:pt x="155854" y="0"/>
                  </a:lnTo>
                  <a:lnTo>
                    <a:pt x="155257" y="304"/>
                  </a:lnTo>
                  <a:lnTo>
                    <a:pt x="153339" y="304"/>
                  </a:lnTo>
                  <a:lnTo>
                    <a:pt x="153035" y="304"/>
                  </a:lnTo>
                  <a:lnTo>
                    <a:pt x="153035" y="5283"/>
                  </a:lnTo>
                  <a:lnTo>
                    <a:pt x="152971" y="5486"/>
                  </a:lnTo>
                  <a:lnTo>
                    <a:pt x="152146" y="8115"/>
                  </a:lnTo>
                  <a:lnTo>
                    <a:pt x="151269" y="10985"/>
                  </a:lnTo>
                  <a:lnTo>
                    <a:pt x="147866" y="14617"/>
                  </a:lnTo>
                  <a:lnTo>
                    <a:pt x="147739" y="14757"/>
                  </a:lnTo>
                  <a:lnTo>
                    <a:pt x="147193" y="15328"/>
                  </a:lnTo>
                  <a:lnTo>
                    <a:pt x="146100" y="16471"/>
                  </a:lnTo>
                  <a:lnTo>
                    <a:pt x="143510" y="17386"/>
                  </a:lnTo>
                  <a:lnTo>
                    <a:pt x="142189" y="17843"/>
                  </a:lnTo>
                  <a:lnTo>
                    <a:pt x="141693" y="18034"/>
                  </a:lnTo>
                  <a:lnTo>
                    <a:pt x="141465" y="18110"/>
                  </a:lnTo>
                  <a:lnTo>
                    <a:pt x="140881" y="18313"/>
                  </a:lnTo>
                  <a:lnTo>
                    <a:pt x="138150" y="19316"/>
                  </a:lnTo>
                  <a:lnTo>
                    <a:pt x="136956" y="19316"/>
                  </a:lnTo>
                  <a:lnTo>
                    <a:pt x="135597" y="19316"/>
                  </a:lnTo>
                  <a:lnTo>
                    <a:pt x="21094" y="19316"/>
                  </a:lnTo>
                  <a:lnTo>
                    <a:pt x="18389" y="18351"/>
                  </a:lnTo>
                  <a:lnTo>
                    <a:pt x="17068" y="17843"/>
                  </a:lnTo>
                  <a:lnTo>
                    <a:pt x="16725" y="17729"/>
                  </a:lnTo>
                  <a:lnTo>
                    <a:pt x="15760" y="17373"/>
                  </a:lnTo>
                  <a:lnTo>
                    <a:pt x="13169" y="16497"/>
                  </a:lnTo>
                  <a:lnTo>
                    <a:pt x="11518" y="14770"/>
                  </a:lnTo>
                  <a:lnTo>
                    <a:pt x="10579" y="13766"/>
                  </a:lnTo>
                  <a:lnTo>
                    <a:pt x="9626" y="12763"/>
                  </a:lnTo>
                  <a:lnTo>
                    <a:pt x="7988" y="11036"/>
                  </a:lnTo>
                  <a:lnTo>
                    <a:pt x="7073" y="8204"/>
                  </a:lnTo>
                  <a:lnTo>
                    <a:pt x="6642" y="6807"/>
                  </a:lnTo>
                  <a:lnTo>
                    <a:pt x="6286" y="5486"/>
                  </a:lnTo>
                  <a:lnTo>
                    <a:pt x="6223" y="5283"/>
                  </a:lnTo>
                  <a:lnTo>
                    <a:pt x="7277" y="5283"/>
                  </a:lnTo>
                  <a:lnTo>
                    <a:pt x="8636" y="5283"/>
                  </a:lnTo>
                  <a:lnTo>
                    <a:pt x="153035" y="5283"/>
                  </a:lnTo>
                  <a:lnTo>
                    <a:pt x="153035" y="304"/>
                  </a:lnTo>
                  <a:lnTo>
                    <a:pt x="3937" y="304"/>
                  </a:lnTo>
                  <a:lnTo>
                    <a:pt x="3352" y="0"/>
                  </a:lnTo>
                  <a:lnTo>
                    <a:pt x="2400" y="304"/>
                  </a:lnTo>
                  <a:lnTo>
                    <a:pt x="1409" y="304"/>
                  </a:lnTo>
                  <a:lnTo>
                    <a:pt x="939" y="774"/>
                  </a:lnTo>
                  <a:lnTo>
                    <a:pt x="736" y="838"/>
                  </a:lnTo>
                  <a:lnTo>
                    <a:pt x="571" y="1155"/>
                  </a:lnTo>
                  <a:lnTo>
                    <a:pt x="317" y="1409"/>
                  </a:lnTo>
                  <a:lnTo>
                    <a:pt x="317" y="1651"/>
                  </a:lnTo>
                  <a:lnTo>
                    <a:pt x="0" y="2247"/>
                  </a:lnTo>
                  <a:lnTo>
                    <a:pt x="317" y="3251"/>
                  </a:lnTo>
                  <a:lnTo>
                    <a:pt x="317" y="4178"/>
                  </a:lnTo>
                  <a:lnTo>
                    <a:pt x="736" y="4610"/>
                  </a:lnTo>
                  <a:lnTo>
                    <a:pt x="1460" y="6959"/>
                  </a:lnTo>
                  <a:lnTo>
                    <a:pt x="1879" y="8318"/>
                  </a:lnTo>
                  <a:lnTo>
                    <a:pt x="3009" y="11849"/>
                  </a:lnTo>
                  <a:lnTo>
                    <a:pt x="2984" y="13030"/>
                  </a:lnTo>
                  <a:lnTo>
                    <a:pt x="3594" y="13690"/>
                  </a:lnTo>
                  <a:lnTo>
                    <a:pt x="3822" y="14389"/>
                  </a:lnTo>
                  <a:lnTo>
                    <a:pt x="4749" y="14897"/>
                  </a:lnTo>
                  <a:lnTo>
                    <a:pt x="6959" y="17221"/>
                  </a:lnTo>
                  <a:lnTo>
                    <a:pt x="7848" y="18211"/>
                  </a:lnTo>
                  <a:lnTo>
                    <a:pt x="8915" y="19291"/>
                  </a:lnTo>
                  <a:lnTo>
                    <a:pt x="9067" y="19456"/>
                  </a:lnTo>
                  <a:lnTo>
                    <a:pt x="9575" y="20523"/>
                  </a:lnTo>
                  <a:lnTo>
                    <a:pt x="10350" y="20802"/>
                  </a:lnTo>
                  <a:lnTo>
                    <a:pt x="10883" y="21361"/>
                  </a:lnTo>
                  <a:lnTo>
                    <a:pt x="12001" y="21399"/>
                  </a:lnTo>
                  <a:lnTo>
                    <a:pt x="15392" y="22618"/>
                  </a:lnTo>
                  <a:lnTo>
                    <a:pt x="18478" y="23723"/>
                  </a:lnTo>
                  <a:lnTo>
                    <a:pt x="18770" y="23812"/>
                  </a:lnTo>
                  <a:lnTo>
                    <a:pt x="19316" y="24345"/>
                  </a:lnTo>
                  <a:lnTo>
                    <a:pt x="20281" y="24345"/>
                  </a:lnTo>
                  <a:lnTo>
                    <a:pt x="21145" y="24650"/>
                  </a:lnTo>
                  <a:lnTo>
                    <a:pt x="21805" y="24345"/>
                  </a:lnTo>
                  <a:lnTo>
                    <a:pt x="137439" y="24345"/>
                  </a:lnTo>
                  <a:lnTo>
                    <a:pt x="138112" y="24650"/>
                  </a:lnTo>
                  <a:lnTo>
                    <a:pt x="138963" y="24345"/>
                  </a:lnTo>
                  <a:lnTo>
                    <a:pt x="139941" y="24345"/>
                  </a:lnTo>
                  <a:lnTo>
                    <a:pt x="140436" y="23825"/>
                  </a:lnTo>
                  <a:lnTo>
                    <a:pt x="143510" y="22733"/>
                  </a:lnTo>
                  <a:lnTo>
                    <a:pt x="143865" y="22618"/>
                  </a:lnTo>
                  <a:lnTo>
                    <a:pt x="147218" y="21399"/>
                  </a:lnTo>
                  <a:lnTo>
                    <a:pt x="148374" y="21361"/>
                  </a:lnTo>
                  <a:lnTo>
                    <a:pt x="148920" y="20789"/>
                  </a:lnTo>
                  <a:lnTo>
                    <a:pt x="149631" y="20523"/>
                  </a:lnTo>
                  <a:lnTo>
                    <a:pt x="150164" y="19469"/>
                  </a:lnTo>
                  <a:lnTo>
                    <a:pt x="151358" y="18211"/>
                  </a:lnTo>
                  <a:lnTo>
                    <a:pt x="152298" y="17221"/>
                  </a:lnTo>
                  <a:lnTo>
                    <a:pt x="154520" y="14871"/>
                  </a:lnTo>
                  <a:lnTo>
                    <a:pt x="155435" y="14389"/>
                  </a:lnTo>
                  <a:lnTo>
                    <a:pt x="155638" y="13677"/>
                  </a:lnTo>
                  <a:lnTo>
                    <a:pt x="156222" y="13030"/>
                  </a:lnTo>
                  <a:lnTo>
                    <a:pt x="156222" y="11899"/>
                  </a:lnTo>
                  <a:lnTo>
                    <a:pt x="156489" y="11061"/>
                  </a:lnTo>
                  <a:lnTo>
                    <a:pt x="156946" y="9639"/>
                  </a:lnTo>
                  <a:lnTo>
                    <a:pt x="157378" y="8318"/>
                  </a:lnTo>
                  <a:lnTo>
                    <a:pt x="157797" y="6959"/>
                  </a:lnTo>
                  <a:lnTo>
                    <a:pt x="157975" y="6362"/>
                  </a:lnTo>
                  <a:lnTo>
                    <a:pt x="158508" y="4610"/>
                  </a:lnTo>
                  <a:lnTo>
                    <a:pt x="158940" y="4178"/>
                  </a:lnTo>
                  <a:lnTo>
                    <a:pt x="158940" y="3251"/>
                  </a:lnTo>
                  <a:lnTo>
                    <a:pt x="159258" y="2247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2794" y="3887946"/>
              <a:ext cx="154305" cy="24130"/>
            </a:xfrm>
            <a:custGeom>
              <a:avLst/>
              <a:gdLst/>
              <a:ahLst/>
              <a:cxnLst/>
              <a:rect l="l" t="t" r="r" b="b"/>
              <a:pathLst>
                <a:path w="154304" h="24129">
                  <a:moveTo>
                    <a:pt x="9474" y="1104"/>
                  </a:moveTo>
                  <a:lnTo>
                    <a:pt x="8318" y="0"/>
                  </a:lnTo>
                  <a:lnTo>
                    <a:pt x="6959" y="0"/>
                  </a:lnTo>
                  <a:lnTo>
                    <a:pt x="1092" y="0"/>
                  </a:lnTo>
                  <a:lnTo>
                    <a:pt x="0" y="1104"/>
                  </a:lnTo>
                  <a:lnTo>
                    <a:pt x="0" y="3873"/>
                  </a:lnTo>
                  <a:lnTo>
                    <a:pt x="1092" y="4978"/>
                  </a:lnTo>
                  <a:lnTo>
                    <a:pt x="8318" y="4978"/>
                  </a:lnTo>
                  <a:lnTo>
                    <a:pt x="9474" y="3873"/>
                  </a:lnTo>
                  <a:lnTo>
                    <a:pt x="9474" y="1104"/>
                  </a:lnTo>
                  <a:close/>
                </a:path>
                <a:path w="154304" h="24129">
                  <a:moveTo>
                    <a:pt x="104965" y="1104"/>
                  </a:moveTo>
                  <a:lnTo>
                    <a:pt x="103809" y="0"/>
                  </a:lnTo>
                  <a:lnTo>
                    <a:pt x="102450" y="0"/>
                  </a:lnTo>
                  <a:lnTo>
                    <a:pt x="78689" y="0"/>
                  </a:lnTo>
                  <a:lnTo>
                    <a:pt x="77533" y="1104"/>
                  </a:lnTo>
                  <a:lnTo>
                    <a:pt x="77533" y="3873"/>
                  </a:lnTo>
                  <a:lnTo>
                    <a:pt x="78689" y="4978"/>
                  </a:lnTo>
                  <a:lnTo>
                    <a:pt x="103809" y="4978"/>
                  </a:lnTo>
                  <a:lnTo>
                    <a:pt x="104965" y="3873"/>
                  </a:lnTo>
                  <a:lnTo>
                    <a:pt x="104965" y="1104"/>
                  </a:lnTo>
                  <a:close/>
                </a:path>
                <a:path w="154304" h="24129">
                  <a:moveTo>
                    <a:pt x="140728" y="20104"/>
                  </a:moveTo>
                  <a:lnTo>
                    <a:pt x="139623" y="19011"/>
                  </a:lnTo>
                  <a:lnTo>
                    <a:pt x="138264" y="19011"/>
                  </a:lnTo>
                  <a:lnTo>
                    <a:pt x="136639" y="19011"/>
                  </a:lnTo>
                  <a:lnTo>
                    <a:pt x="65278" y="19011"/>
                  </a:lnTo>
                  <a:lnTo>
                    <a:pt x="66167" y="18173"/>
                  </a:lnTo>
                  <a:lnTo>
                    <a:pt x="66167" y="15341"/>
                  </a:lnTo>
                  <a:lnTo>
                    <a:pt x="65024" y="14249"/>
                  </a:lnTo>
                  <a:lnTo>
                    <a:pt x="57746" y="14249"/>
                  </a:lnTo>
                  <a:lnTo>
                    <a:pt x="56642" y="15341"/>
                  </a:lnTo>
                  <a:lnTo>
                    <a:pt x="56642" y="18173"/>
                  </a:lnTo>
                  <a:lnTo>
                    <a:pt x="57480" y="19011"/>
                  </a:lnTo>
                  <a:lnTo>
                    <a:pt x="56172" y="19011"/>
                  </a:lnTo>
                  <a:lnTo>
                    <a:pt x="54851" y="19011"/>
                  </a:lnTo>
                  <a:lnTo>
                    <a:pt x="55702" y="18173"/>
                  </a:lnTo>
                  <a:lnTo>
                    <a:pt x="55702" y="15341"/>
                  </a:lnTo>
                  <a:lnTo>
                    <a:pt x="54597" y="14249"/>
                  </a:lnTo>
                  <a:lnTo>
                    <a:pt x="51612" y="14249"/>
                  </a:lnTo>
                  <a:lnTo>
                    <a:pt x="48844" y="14249"/>
                  </a:lnTo>
                  <a:lnTo>
                    <a:pt x="46951" y="14973"/>
                  </a:lnTo>
                  <a:lnTo>
                    <a:pt x="46228" y="16764"/>
                  </a:lnTo>
                  <a:lnTo>
                    <a:pt x="46228" y="19011"/>
                  </a:lnTo>
                  <a:lnTo>
                    <a:pt x="45859" y="19011"/>
                  </a:lnTo>
                  <a:lnTo>
                    <a:pt x="18999" y="19011"/>
                  </a:lnTo>
                  <a:lnTo>
                    <a:pt x="17843" y="20104"/>
                  </a:lnTo>
                  <a:lnTo>
                    <a:pt x="17843" y="22885"/>
                  </a:lnTo>
                  <a:lnTo>
                    <a:pt x="18999" y="24041"/>
                  </a:lnTo>
                  <a:lnTo>
                    <a:pt x="20358" y="24041"/>
                  </a:lnTo>
                  <a:lnTo>
                    <a:pt x="21983" y="24041"/>
                  </a:lnTo>
                  <a:lnTo>
                    <a:pt x="139623" y="24041"/>
                  </a:lnTo>
                  <a:lnTo>
                    <a:pt x="140728" y="22885"/>
                  </a:lnTo>
                  <a:lnTo>
                    <a:pt x="140728" y="20104"/>
                  </a:lnTo>
                  <a:close/>
                </a:path>
                <a:path w="154304" h="24129">
                  <a:moveTo>
                    <a:pt x="154178" y="1104"/>
                  </a:moveTo>
                  <a:lnTo>
                    <a:pt x="153022" y="0"/>
                  </a:lnTo>
                  <a:lnTo>
                    <a:pt x="151663" y="0"/>
                  </a:lnTo>
                  <a:lnTo>
                    <a:pt x="123393" y="0"/>
                  </a:lnTo>
                  <a:lnTo>
                    <a:pt x="122301" y="1104"/>
                  </a:lnTo>
                  <a:lnTo>
                    <a:pt x="122301" y="3873"/>
                  </a:lnTo>
                  <a:lnTo>
                    <a:pt x="123393" y="4978"/>
                  </a:lnTo>
                  <a:lnTo>
                    <a:pt x="153022" y="4978"/>
                  </a:lnTo>
                  <a:lnTo>
                    <a:pt x="154178" y="3873"/>
                  </a:lnTo>
                  <a:lnTo>
                    <a:pt x="154178" y="1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2514"/>
                  </a:moveTo>
                  <a:lnTo>
                    <a:pt x="107226" y="736"/>
                  </a:lnTo>
                  <a:lnTo>
                    <a:pt x="105435" y="0"/>
                  </a:lnTo>
                  <a:lnTo>
                    <a:pt x="103873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101092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95021" y="4978"/>
                  </a:lnTo>
                  <a:lnTo>
                    <a:pt x="96380" y="4978"/>
                  </a:lnTo>
                  <a:lnTo>
                    <a:pt x="101092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89522" y="0"/>
                  </a:lnTo>
                  <a:lnTo>
                    <a:pt x="89522" y="4978"/>
                  </a:lnTo>
                  <a:lnTo>
                    <a:pt x="89522" y="19011"/>
                  </a:lnTo>
                  <a:lnTo>
                    <a:pt x="87058" y="19011"/>
                  </a:lnTo>
                  <a:lnTo>
                    <a:pt x="87058" y="18173"/>
                  </a:lnTo>
                  <a:lnTo>
                    <a:pt x="87058" y="16764"/>
                  </a:lnTo>
                  <a:lnTo>
                    <a:pt x="87058" y="15341"/>
                  </a:lnTo>
                  <a:lnTo>
                    <a:pt x="85966" y="14249"/>
                  </a:lnTo>
                  <a:lnTo>
                    <a:pt x="84543" y="14249"/>
                  </a:lnTo>
                  <a:lnTo>
                    <a:pt x="83185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522" y="4978"/>
                  </a:lnTo>
                  <a:lnTo>
                    <a:pt x="89522" y="0"/>
                  </a:lnTo>
                  <a:lnTo>
                    <a:pt x="59321" y="0"/>
                  </a:lnTo>
                  <a:lnTo>
                    <a:pt x="58166" y="1104"/>
                  </a:lnTo>
                  <a:lnTo>
                    <a:pt x="58166" y="2514"/>
                  </a:lnTo>
                  <a:lnTo>
                    <a:pt x="58166" y="3873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53352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44767" y="0"/>
                  </a:lnTo>
                  <a:lnTo>
                    <a:pt x="44767" y="4978"/>
                  </a:lnTo>
                  <a:lnTo>
                    <a:pt x="44767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19011"/>
                  </a:lnTo>
                  <a:lnTo>
                    <a:pt x="18427" y="19011"/>
                  </a:lnTo>
                  <a:lnTo>
                    <a:pt x="18427" y="4978"/>
                  </a:lnTo>
                  <a:lnTo>
                    <a:pt x="20307" y="4978"/>
                  </a:lnTo>
                  <a:lnTo>
                    <a:pt x="21983" y="4978"/>
                  </a:lnTo>
                  <a:lnTo>
                    <a:pt x="44767" y="4978"/>
                  </a:lnTo>
                  <a:lnTo>
                    <a:pt x="44767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736" y="4292"/>
                  </a:lnTo>
                  <a:lnTo>
                    <a:pt x="2514" y="4978"/>
                  </a:lnTo>
                  <a:lnTo>
                    <a:pt x="4076" y="4978"/>
                  </a:lnTo>
                  <a:lnTo>
                    <a:pt x="5499" y="4978"/>
                  </a:lnTo>
                  <a:lnTo>
                    <a:pt x="6858" y="4978"/>
                  </a:lnTo>
                  <a:lnTo>
                    <a:pt x="11569" y="4978"/>
                  </a:lnTo>
                  <a:lnTo>
                    <a:pt x="13030" y="4978"/>
                  </a:lnTo>
                  <a:lnTo>
                    <a:pt x="13398" y="4978"/>
                  </a:lnTo>
                  <a:lnTo>
                    <a:pt x="13398" y="21526"/>
                  </a:lnTo>
                  <a:lnTo>
                    <a:pt x="14135" y="23304"/>
                  </a:lnTo>
                  <a:lnTo>
                    <a:pt x="15913" y="24041"/>
                  </a:lnTo>
                  <a:lnTo>
                    <a:pt x="21983" y="24041"/>
                  </a:lnTo>
                  <a:lnTo>
                    <a:pt x="23406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4978"/>
                  </a:lnTo>
                  <a:lnTo>
                    <a:pt x="107950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1104"/>
                  </a:moveTo>
                  <a:lnTo>
                    <a:pt x="106857" y="0"/>
                  </a:lnTo>
                  <a:lnTo>
                    <a:pt x="105435" y="0"/>
                  </a:lnTo>
                  <a:lnTo>
                    <a:pt x="104025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92036" y="0"/>
                  </a:lnTo>
                  <a:lnTo>
                    <a:pt x="89471" y="0"/>
                  </a:lnTo>
                  <a:lnTo>
                    <a:pt x="89471" y="4978"/>
                  </a:lnTo>
                  <a:lnTo>
                    <a:pt x="89471" y="19011"/>
                  </a:lnTo>
                  <a:lnTo>
                    <a:pt x="87058" y="19011"/>
                  </a:lnTo>
                  <a:lnTo>
                    <a:pt x="87058" y="16764"/>
                  </a:lnTo>
                  <a:lnTo>
                    <a:pt x="86334" y="14973"/>
                  </a:lnTo>
                  <a:lnTo>
                    <a:pt x="84556" y="14249"/>
                  </a:lnTo>
                  <a:lnTo>
                    <a:pt x="81673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471" y="4978"/>
                  </a:lnTo>
                  <a:lnTo>
                    <a:pt x="89471" y="0"/>
                  </a:lnTo>
                  <a:lnTo>
                    <a:pt x="60680" y="0"/>
                  </a:lnTo>
                  <a:lnTo>
                    <a:pt x="58902" y="736"/>
                  </a:lnTo>
                  <a:lnTo>
                    <a:pt x="58166" y="2514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53352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44754" y="0"/>
                  </a:lnTo>
                  <a:lnTo>
                    <a:pt x="44754" y="4978"/>
                  </a:lnTo>
                  <a:lnTo>
                    <a:pt x="44754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19011"/>
                  </a:lnTo>
                  <a:lnTo>
                    <a:pt x="20307" y="19011"/>
                  </a:lnTo>
                  <a:lnTo>
                    <a:pt x="18897" y="19011"/>
                  </a:lnTo>
                  <a:lnTo>
                    <a:pt x="18427" y="19011"/>
                  </a:lnTo>
                  <a:lnTo>
                    <a:pt x="18427" y="4978"/>
                  </a:lnTo>
                  <a:lnTo>
                    <a:pt x="44754" y="4978"/>
                  </a:lnTo>
                  <a:lnTo>
                    <a:pt x="44754" y="0"/>
                  </a:lnTo>
                  <a:lnTo>
                    <a:pt x="13398" y="0"/>
                  </a:lnTo>
                  <a:lnTo>
                    <a:pt x="13398" y="4978"/>
                  </a:lnTo>
                  <a:lnTo>
                    <a:pt x="13398" y="19011"/>
                  </a:lnTo>
                  <a:lnTo>
                    <a:pt x="8013" y="19011"/>
                  </a:lnTo>
                  <a:lnTo>
                    <a:pt x="8013" y="4978"/>
                  </a:lnTo>
                  <a:lnTo>
                    <a:pt x="13398" y="4978"/>
                  </a:lnTo>
                  <a:lnTo>
                    <a:pt x="13398" y="0"/>
                  </a:lnTo>
                  <a:lnTo>
                    <a:pt x="6858" y="0"/>
                  </a:lnTo>
                  <a:lnTo>
                    <a:pt x="5499" y="0"/>
                  </a:lnTo>
                  <a:lnTo>
                    <a:pt x="4076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0" y="21526"/>
                  </a:lnTo>
                  <a:lnTo>
                    <a:pt x="736" y="23304"/>
                  </a:lnTo>
                  <a:lnTo>
                    <a:pt x="2514" y="24041"/>
                  </a:lnTo>
                  <a:lnTo>
                    <a:pt x="5499" y="24041"/>
                  </a:lnTo>
                  <a:lnTo>
                    <a:pt x="15913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19011"/>
                  </a:lnTo>
                  <a:lnTo>
                    <a:pt x="107950" y="4978"/>
                  </a:lnTo>
                  <a:lnTo>
                    <a:pt x="107950" y="3873"/>
                  </a:lnTo>
                  <a:lnTo>
                    <a:pt x="107950" y="2514"/>
                  </a:lnTo>
                  <a:lnTo>
                    <a:pt x="107950" y="1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28131" y="3879995"/>
              <a:ext cx="133350" cy="32384"/>
            </a:xfrm>
            <a:custGeom>
              <a:avLst/>
              <a:gdLst/>
              <a:ahLst/>
              <a:cxnLst/>
              <a:rect l="l" t="t" r="r" b="b"/>
              <a:pathLst>
                <a:path w="133350" h="32385">
                  <a:moveTo>
                    <a:pt x="87058" y="24714"/>
                  </a:moveTo>
                  <a:lnTo>
                    <a:pt x="86334" y="22923"/>
                  </a:lnTo>
                  <a:lnTo>
                    <a:pt x="84556" y="22199"/>
                  </a:lnTo>
                  <a:lnTo>
                    <a:pt x="62039" y="22199"/>
                  </a:lnTo>
                  <a:lnTo>
                    <a:pt x="60680" y="22199"/>
                  </a:lnTo>
                  <a:lnTo>
                    <a:pt x="23406" y="22199"/>
                  </a:lnTo>
                  <a:lnTo>
                    <a:pt x="21615" y="22923"/>
                  </a:lnTo>
                  <a:lnTo>
                    <a:pt x="20891" y="24714"/>
                  </a:lnTo>
                  <a:lnTo>
                    <a:pt x="21615" y="26492"/>
                  </a:lnTo>
                  <a:lnTo>
                    <a:pt x="23406" y="27216"/>
                  </a:lnTo>
                  <a:lnTo>
                    <a:pt x="26492" y="27216"/>
                  </a:lnTo>
                  <a:lnTo>
                    <a:pt x="29260" y="27216"/>
                  </a:lnTo>
                  <a:lnTo>
                    <a:pt x="46228" y="27216"/>
                  </a:lnTo>
                  <a:lnTo>
                    <a:pt x="46228" y="28054"/>
                  </a:lnTo>
                  <a:lnTo>
                    <a:pt x="46228" y="29476"/>
                  </a:lnTo>
                  <a:lnTo>
                    <a:pt x="46228" y="30835"/>
                  </a:lnTo>
                  <a:lnTo>
                    <a:pt x="47383" y="31991"/>
                  </a:lnTo>
                  <a:lnTo>
                    <a:pt x="48742" y="31991"/>
                  </a:lnTo>
                  <a:lnTo>
                    <a:pt x="48844" y="31991"/>
                  </a:lnTo>
                  <a:lnTo>
                    <a:pt x="60680" y="31991"/>
                  </a:lnTo>
                  <a:lnTo>
                    <a:pt x="62458" y="31254"/>
                  </a:lnTo>
                  <a:lnTo>
                    <a:pt x="63195" y="29476"/>
                  </a:lnTo>
                  <a:lnTo>
                    <a:pt x="63195" y="27216"/>
                  </a:lnTo>
                  <a:lnTo>
                    <a:pt x="84556" y="27216"/>
                  </a:lnTo>
                  <a:lnTo>
                    <a:pt x="86334" y="26492"/>
                  </a:lnTo>
                  <a:lnTo>
                    <a:pt x="87058" y="24714"/>
                  </a:lnTo>
                  <a:close/>
                </a:path>
                <a:path w="133350" h="32385">
                  <a:moveTo>
                    <a:pt x="133286" y="10464"/>
                  </a:moveTo>
                  <a:lnTo>
                    <a:pt x="132562" y="8686"/>
                  </a:lnTo>
                  <a:lnTo>
                    <a:pt x="130784" y="7950"/>
                  </a:lnTo>
                  <a:lnTo>
                    <a:pt x="127685" y="7950"/>
                  </a:lnTo>
                  <a:lnTo>
                    <a:pt x="126326" y="7950"/>
                  </a:lnTo>
                  <a:lnTo>
                    <a:pt x="124917" y="7950"/>
                  </a:lnTo>
                  <a:lnTo>
                    <a:pt x="107950" y="7950"/>
                  </a:lnTo>
                  <a:lnTo>
                    <a:pt x="107950" y="1143"/>
                  </a:lnTo>
                  <a:lnTo>
                    <a:pt x="106857" y="0"/>
                  </a:lnTo>
                  <a:lnTo>
                    <a:pt x="104025" y="0"/>
                  </a:lnTo>
                  <a:lnTo>
                    <a:pt x="102920" y="1143"/>
                  </a:lnTo>
                  <a:lnTo>
                    <a:pt x="102920" y="2514"/>
                  </a:lnTo>
                  <a:lnTo>
                    <a:pt x="102920" y="7950"/>
                  </a:lnTo>
                  <a:lnTo>
                    <a:pt x="5029" y="7950"/>
                  </a:lnTo>
                  <a:lnTo>
                    <a:pt x="5029" y="5029"/>
                  </a:lnTo>
                  <a:lnTo>
                    <a:pt x="5384" y="5029"/>
                  </a:lnTo>
                  <a:lnTo>
                    <a:pt x="6489" y="3924"/>
                  </a:lnTo>
                  <a:lnTo>
                    <a:pt x="6489" y="2565"/>
                  </a:lnTo>
                  <a:lnTo>
                    <a:pt x="6489" y="1143"/>
                  </a:lnTo>
                  <a:lnTo>
                    <a:pt x="5384" y="50"/>
                  </a:lnTo>
                  <a:lnTo>
                    <a:pt x="3975" y="50"/>
                  </a:lnTo>
                  <a:lnTo>
                    <a:pt x="2514" y="0"/>
                  </a:lnTo>
                  <a:lnTo>
                    <a:pt x="2387" y="50"/>
                  </a:lnTo>
                  <a:lnTo>
                    <a:pt x="1092" y="50"/>
                  </a:lnTo>
                  <a:lnTo>
                    <a:pt x="0" y="1143"/>
                  </a:lnTo>
                  <a:lnTo>
                    <a:pt x="0" y="2565"/>
                  </a:lnTo>
                  <a:lnTo>
                    <a:pt x="0" y="9055"/>
                  </a:lnTo>
                  <a:lnTo>
                    <a:pt x="0" y="10464"/>
                  </a:lnTo>
                  <a:lnTo>
                    <a:pt x="0" y="11823"/>
                  </a:lnTo>
                  <a:lnTo>
                    <a:pt x="1092" y="12928"/>
                  </a:lnTo>
                  <a:lnTo>
                    <a:pt x="130784" y="12928"/>
                  </a:lnTo>
                  <a:lnTo>
                    <a:pt x="132562" y="12242"/>
                  </a:lnTo>
                  <a:lnTo>
                    <a:pt x="133286" y="1046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02477" y="3887641"/>
              <a:ext cx="159385" cy="24765"/>
            </a:xfrm>
            <a:custGeom>
              <a:avLst/>
              <a:gdLst/>
              <a:ahLst/>
              <a:cxnLst/>
              <a:rect l="l" t="t" r="r" b="b"/>
              <a:pathLst>
                <a:path w="159385" h="24764">
                  <a:moveTo>
                    <a:pt x="159258" y="2247"/>
                  </a:moveTo>
                  <a:lnTo>
                    <a:pt x="158940" y="1651"/>
                  </a:lnTo>
                  <a:lnTo>
                    <a:pt x="158940" y="1409"/>
                  </a:lnTo>
                  <a:lnTo>
                    <a:pt x="158673" y="1155"/>
                  </a:lnTo>
                  <a:lnTo>
                    <a:pt x="158521" y="838"/>
                  </a:lnTo>
                  <a:lnTo>
                    <a:pt x="158305" y="774"/>
                  </a:lnTo>
                  <a:lnTo>
                    <a:pt x="157848" y="304"/>
                  </a:lnTo>
                  <a:lnTo>
                    <a:pt x="156819" y="304"/>
                  </a:lnTo>
                  <a:lnTo>
                    <a:pt x="155854" y="0"/>
                  </a:lnTo>
                  <a:lnTo>
                    <a:pt x="155257" y="304"/>
                  </a:lnTo>
                  <a:lnTo>
                    <a:pt x="153339" y="304"/>
                  </a:lnTo>
                  <a:lnTo>
                    <a:pt x="153035" y="304"/>
                  </a:lnTo>
                  <a:lnTo>
                    <a:pt x="153035" y="5283"/>
                  </a:lnTo>
                  <a:lnTo>
                    <a:pt x="152971" y="5486"/>
                  </a:lnTo>
                  <a:lnTo>
                    <a:pt x="152146" y="8115"/>
                  </a:lnTo>
                  <a:lnTo>
                    <a:pt x="151269" y="10985"/>
                  </a:lnTo>
                  <a:lnTo>
                    <a:pt x="147866" y="14617"/>
                  </a:lnTo>
                  <a:lnTo>
                    <a:pt x="147739" y="14757"/>
                  </a:lnTo>
                  <a:lnTo>
                    <a:pt x="147193" y="15328"/>
                  </a:lnTo>
                  <a:lnTo>
                    <a:pt x="146100" y="16471"/>
                  </a:lnTo>
                  <a:lnTo>
                    <a:pt x="143510" y="17386"/>
                  </a:lnTo>
                  <a:lnTo>
                    <a:pt x="142189" y="17843"/>
                  </a:lnTo>
                  <a:lnTo>
                    <a:pt x="141693" y="18034"/>
                  </a:lnTo>
                  <a:lnTo>
                    <a:pt x="141465" y="18110"/>
                  </a:lnTo>
                  <a:lnTo>
                    <a:pt x="140881" y="18313"/>
                  </a:lnTo>
                  <a:lnTo>
                    <a:pt x="138150" y="19316"/>
                  </a:lnTo>
                  <a:lnTo>
                    <a:pt x="136956" y="19316"/>
                  </a:lnTo>
                  <a:lnTo>
                    <a:pt x="135597" y="19316"/>
                  </a:lnTo>
                  <a:lnTo>
                    <a:pt x="21094" y="19316"/>
                  </a:lnTo>
                  <a:lnTo>
                    <a:pt x="18389" y="18351"/>
                  </a:lnTo>
                  <a:lnTo>
                    <a:pt x="17068" y="17843"/>
                  </a:lnTo>
                  <a:lnTo>
                    <a:pt x="16725" y="17729"/>
                  </a:lnTo>
                  <a:lnTo>
                    <a:pt x="15760" y="17373"/>
                  </a:lnTo>
                  <a:lnTo>
                    <a:pt x="13169" y="16497"/>
                  </a:lnTo>
                  <a:lnTo>
                    <a:pt x="11518" y="14770"/>
                  </a:lnTo>
                  <a:lnTo>
                    <a:pt x="10579" y="13766"/>
                  </a:lnTo>
                  <a:lnTo>
                    <a:pt x="9626" y="12763"/>
                  </a:lnTo>
                  <a:lnTo>
                    <a:pt x="7975" y="11010"/>
                  </a:lnTo>
                  <a:lnTo>
                    <a:pt x="7073" y="8216"/>
                  </a:lnTo>
                  <a:lnTo>
                    <a:pt x="6642" y="6807"/>
                  </a:lnTo>
                  <a:lnTo>
                    <a:pt x="6286" y="5486"/>
                  </a:lnTo>
                  <a:lnTo>
                    <a:pt x="6223" y="5283"/>
                  </a:lnTo>
                  <a:lnTo>
                    <a:pt x="153035" y="5283"/>
                  </a:lnTo>
                  <a:lnTo>
                    <a:pt x="153035" y="304"/>
                  </a:lnTo>
                  <a:lnTo>
                    <a:pt x="3937" y="304"/>
                  </a:lnTo>
                  <a:lnTo>
                    <a:pt x="3352" y="0"/>
                  </a:lnTo>
                  <a:lnTo>
                    <a:pt x="2400" y="304"/>
                  </a:lnTo>
                  <a:lnTo>
                    <a:pt x="1409" y="304"/>
                  </a:lnTo>
                  <a:lnTo>
                    <a:pt x="939" y="774"/>
                  </a:lnTo>
                  <a:lnTo>
                    <a:pt x="736" y="838"/>
                  </a:lnTo>
                  <a:lnTo>
                    <a:pt x="571" y="1155"/>
                  </a:lnTo>
                  <a:lnTo>
                    <a:pt x="317" y="1409"/>
                  </a:lnTo>
                  <a:lnTo>
                    <a:pt x="317" y="1651"/>
                  </a:lnTo>
                  <a:lnTo>
                    <a:pt x="0" y="2247"/>
                  </a:lnTo>
                  <a:lnTo>
                    <a:pt x="317" y="3251"/>
                  </a:lnTo>
                  <a:lnTo>
                    <a:pt x="317" y="4178"/>
                  </a:lnTo>
                  <a:lnTo>
                    <a:pt x="736" y="4610"/>
                  </a:lnTo>
                  <a:lnTo>
                    <a:pt x="1460" y="6959"/>
                  </a:lnTo>
                  <a:lnTo>
                    <a:pt x="1879" y="8318"/>
                  </a:lnTo>
                  <a:lnTo>
                    <a:pt x="3009" y="11849"/>
                  </a:lnTo>
                  <a:lnTo>
                    <a:pt x="2984" y="13030"/>
                  </a:lnTo>
                  <a:lnTo>
                    <a:pt x="3594" y="13690"/>
                  </a:lnTo>
                  <a:lnTo>
                    <a:pt x="3822" y="14389"/>
                  </a:lnTo>
                  <a:lnTo>
                    <a:pt x="4749" y="14897"/>
                  </a:lnTo>
                  <a:lnTo>
                    <a:pt x="6959" y="17221"/>
                  </a:lnTo>
                  <a:lnTo>
                    <a:pt x="7848" y="18211"/>
                  </a:lnTo>
                  <a:lnTo>
                    <a:pt x="8915" y="19291"/>
                  </a:lnTo>
                  <a:lnTo>
                    <a:pt x="9067" y="19456"/>
                  </a:lnTo>
                  <a:lnTo>
                    <a:pt x="9575" y="20523"/>
                  </a:lnTo>
                  <a:lnTo>
                    <a:pt x="10350" y="20802"/>
                  </a:lnTo>
                  <a:lnTo>
                    <a:pt x="10883" y="21361"/>
                  </a:lnTo>
                  <a:lnTo>
                    <a:pt x="12001" y="21399"/>
                  </a:lnTo>
                  <a:lnTo>
                    <a:pt x="15392" y="22618"/>
                  </a:lnTo>
                  <a:lnTo>
                    <a:pt x="18478" y="23723"/>
                  </a:lnTo>
                  <a:lnTo>
                    <a:pt x="18770" y="23812"/>
                  </a:lnTo>
                  <a:lnTo>
                    <a:pt x="19316" y="24345"/>
                  </a:lnTo>
                  <a:lnTo>
                    <a:pt x="20281" y="24345"/>
                  </a:lnTo>
                  <a:lnTo>
                    <a:pt x="21145" y="24650"/>
                  </a:lnTo>
                  <a:lnTo>
                    <a:pt x="21805" y="24345"/>
                  </a:lnTo>
                  <a:lnTo>
                    <a:pt x="137439" y="24345"/>
                  </a:lnTo>
                  <a:lnTo>
                    <a:pt x="138112" y="24650"/>
                  </a:lnTo>
                  <a:lnTo>
                    <a:pt x="138963" y="24345"/>
                  </a:lnTo>
                  <a:lnTo>
                    <a:pt x="139941" y="24345"/>
                  </a:lnTo>
                  <a:lnTo>
                    <a:pt x="140436" y="23825"/>
                  </a:lnTo>
                  <a:lnTo>
                    <a:pt x="143510" y="22733"/>
                  </a:lnTo>
                  <a:lnTo>
                    <a:pt x="143865" y="22618"/>
                  </a:lnTo>
                  <a:lnTo>
                    <a:pt x="147218" y="21399"/>
                  </a:lnTo>
                  <a:lnTo>
                    <a:pt x="148374" y="21361"/>
                  </a:lnTo>
                  <a:lnTo>
                    <a:pt x="148920" y="20789"/>
                  </a:lnTo>
                  <a:lnTo>
                    <a:pt x="149631" y="20523"/>
                  </a:lnTo>
                  <a:lnTo>
                    <a:pt x="150164" y="19469"/>
                  </a:lnTo>
                  <a:lnTo>
                    <a:pt x="151358" y="18211"/>
                  </a:lnTo>
                  <a:lnTo>
                    <a:pt x="152298" y="17221"/>
                  </a:lnTo>
                  <a:lnTo>
                    <a:pt x="154520" y="14871"/>
                  </a:lnTo>
                  <a:lnTo>
                    <a:pt x="155435" y="14389"/>
                  </a:lnTo>
                  <a:lnTo>
                    <a:pt x="155638" y="13677"/>
                  </a:lnTo>
                  <a:lnTo>
                    <a:pt x="156222" y="13030"/>
                  </a:lnTo>
                  <a:lnTo>
                    <a:pt x="156222" y="11899"/>
                  </a:lnTo>
                  <a:lnTo>
                    <a:pt x="156489" y="11061"/>
                  </a:lnTo>
                  <a:lnTo>
                    <a:pt x="156946" y="9639"/>
                  </a:lnTo>
                  <a:lnTo>
                    <a:pt x="157378" y="8318"/>
                  </a:lnTo>
                  <a:lnTo>
                    <a:pt x="157797" y="6959"/>
                  </a:lnTo>
                  <a:lnTo>
                    <a:pt x="158508" y="4610"/>
                  </a:lnTo>
                  <a:lnTo>
                    <a:pt x="158940" y="4178"/>
                  </a:lnTo>
                  <a:lnTo>
                    <a:pt x="158940" y="3251"/>
                  </a:lnTo>
                  <a:lnTo>
                    <a:pt x="159258" y="2247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02794" y="3887946"/>
              <a:ext cx="158750" cy="24130"/>
            </a:xfrm>
            <a:custGeom>
              <a:avLst/>
              <a:gdLst/>
              <a:ahLst/>
              <a:cxnLst/>
              <a:rect l="l" t="t" r="r" b="b"/>
              <a:pathLst>
                <a:path w="158750" h="24129">
                  <a:moveTo>
                    <a:pt x="9474" y="1104"/>
                  </a:moveTo>
                  <a:lnTo>
                    <a:pt x="8318" y="0"/>
                  </a:lnTo>
                  <a:lnTo>
                    <a:pt x="6959" y="0"/>
                  </a:lnTo>
                  <a:lnTo>
                    <a:pt x="1092" y="0"/>
                  </a:lnTo>
                  <a:lnTo>
                    <a:pt x="0" y="1104"/>
                  </a:lnTo>
                  <a:lnTo>
                    <a:pt x="0" y="3873"/>
                  </a:lnTo>
                  <a:lnTo>
                    <a:pt x="1092" y="4978"/>
                  </a:lnTo>
                  <a:lnTo>
                    <a:pt x="2857" y="4978"/>
                  </a:lnTo>
                  <a:lnTo>
                    <a:pt x="1879" y="5245"/>
                  </a:lnTo>
                  <a:lnTo>
                    <a:pt x="1143" y="6654"/>
                  </a:lnTo>
                  <a:lnTo>
                    <a:pt x="1562" y="8013"/>
                  </a:lnTo>
                  <a:lnTo>
                    <a:pt x="3086" y="12725"/>
                  </a:lnTo>
                  <a:lnTo>
                    <a:pt x="3505" y="14084"/>
                  </a:lnTo>
                  <a:lnTo>
                    <a:pt x="4864" y="14820"/>
                  </a:lnTo>
                  <a:lnTo>
                    <a:pt x="7531" y="13982"/>
                  </a:lnTo>
                  <a:lnTo>
                    <a:pt x="8267" y="12573"/>
                  </a:lnTo>
                  <a:lnTo>
                    <a:pt x="6324" y="6502"/>
                  </a:lnTo>
                  <a:lnTo>
                    <a:pt x="5969" y="5181"/>
                  </a:lnTo>
                  <a:lnTo>
                    <a:pt x="5588" y="4978"/>
                  </a:lnTo>
                  <a:lnTo>
                    <a:pt x="8318" y="4978"/>
                  </a:lnTo>
                  <a:lnTo>
                    <a:pt x="9474" y="3873"/>
                  </a:lnTo>
                  <a:lnTo>
                    <a:pt x="9474" y="1104"/>
                  </a:lnTo>
                  <a:close/>
                </a:path>
                <a:path w="158750" h="24129">
                  <a:moveTo>
                    <a:pt x="104965" y="1104"/>
                  </a:moveTo>
                  <a:lnTo>
                    <a:pt x="103809" y="0"/>
                  </a:lnTo>
                  <a:lnTo>
                    <a:pt x="102450" y="0"/>
                  </a:lnTo>
                  <a:lnTo>
                    <a:pt x="78689" y="0"/>
                  </a:lnTo>
                  <a:lnTo>
                    <a:pt x="77533" y="1104"/>
                  </a:lnTo>
                  <a:lnTo>
                    <a:pt x="77533" y="3873"/>
                  </a:lnTo>
                  <a:lnTo>
                    <a:pt x="78689" y="4978"/>
                  </a:lnTo>
                  <a:lnTo>
                    <a:pt x="103809" y="4978"/>
                  </a:lnTo>
                  <a:lnTo>
                    <a:pt x="104965" y="3873"/>
                  </a:lnTo>
                  <a:lnTo>
                    <a:pt x="104965" y="1104"/>
                  </a:lnTo>
                  <a:close/>
                </a:path>
                <a:path w="158750" h="24129">
                  <a:moveTo>
                    <a:pt x="140728" y="20104"/>
                  </a:moveTo>
                  <a:lnTo>
                    <a:pt x="139623" y="19011"/>
                  </a:lnTo>
                  <a:lnTo>
                    <a:pt x="138264" y="19011"/>
                  </a:lnTo>
                  <a:lnTo>
                    <a:pt x="136639" y="19011"/>
                  </a:lnTo>
                  <a:lnTo>
                    <a:pt x="54851" y="19011"/>
                  </a:lnTo>
                  <a:lnTo>
                    <a:pt x="55702" y="18173"/>
                  </a:lnTo>
                  <a:lnTo>
                    <a:pt x="55702" y="15341"/>
                  </a:lnTo>
                  <a:lnTo>
                    <a:pt x="54597" y="14249"/>
                  </a:lnTo>
                  <a:lnTo>
                    <a:pt x="51612" y="14249"/>
                  </a:lnTo>
                  <a:lnTo>
                    <a:pt x="48844" y="14249"/>
                  </a:lnTo>
                  <a:lnTo>
                    <a:pt x="46951" y="14973"/>
                  </a:lnTo>
                  <a:lnTo>
                    <a:pt x="46228" y="16764"/>
                  </a:lnTo>
                  <a:lnTo>
                    <a:pt x="46228" y="19011"/>
                  </a:lnTo>
                  <a:lnTo>
                    <a:pt x="45859" y="19011"/>
                  </a:lnTo>
                  <a:lnTo>
                    <a:pt x="18999" y="19011"/>
                  </a:lnTo>
                  <a:lnTo>
                    <a:pt x="17843" y="20104"/>
                  </a:lnTo>
                  <a:lnTo>
                    <a:pt x="17843" y="22885"/>
                  </a:lnTo>
                  <a:lnTo>
                    <a:pt x="18999" y="24041"/>
                  </a:lnTo>
                  <a:lnTo>
                    <a:pt x="20358" y="24041"/>
                  </a:lnTo>
                  <a:lnTo>
                    <a:pt x="21983" y="24041"/>
                  </a:lnTo>
                  <a:lnTo>
                    <a:pt x="139623" y="24041"/>
                  </a:lnTo>
                  <a:lnTo>
                    <a:pt x="140728" y="22885"/>
                  </a:lnTo>
                  <a:lnTo>
                    <a:pt x="140728" y="20104"/>
                  </a:lnTo>
                  <a:close/>
                </a:path>
                <a:path w="158750" h="24129">
                  <a:moveTo>
                    <a:pt x="158521" y="3251"/>
                  </a:moveTo>
                  <a:lnTo>
                    <a:pt x="158153" y="1003"/>
                  </a:lnTo>
                  <a:lnTo>
                    <a:pt x="156121" y="0"/>
                  </a:lnTo>
                  <a:lnTo>
                    <a:pt x="153022" y="0"/>
                  </a:lnTo>
                  <a:lnTo>
                    <a:pt x="151663" y="0"/>
                  </a:lnTo>
                  <a:lnTo>
                    <a:pt x="150253" y="0"/>
                  </a:lnTo>
                  <a:lnTo>
                    <a:pt x="123393" y="0"/>
                  </a:lnTo>
                  <a:lnTo>
                    <a:pt x="122301" y="1104"/>
                  </a:lnTo>
                  <a:lnTo>
                    <a:pt x="122301" y="3873"/>
                  </a:lnTo>
                  <a:lnTo>
                    <a:pt x="123393" y="4978"/>
                  </a:lnTo>
                  <a:lnTo>
                    <a:pt x="150253" y="4978"/>
                  </a:lnTo>
                  <a:lnTo>
                    <a:pt x="152717" y="4978"/>
                  </a:lnTo>
                  <a:lnTo>
                    <a:pt x="151828" y="7810"/>
                  </a:lnTo>
                  <a:lnTo>
                    <a:pt x="152552" y="9220"/>
                  </a:lnTo>
                  <a:lnTo>
                    <a:pt x="155219" y="10058"/>
                  </a:lnTo>
                  <a:lnTo>
                    <a:pt x="156641" y="9321"/>
                  </a:lnTo>
                  <a:lnTo>
                    <a:pt x="157060" y="8013"/>
                  </a:lnTo>
                  <a:lnTo>
                    <a:pt x="158521" y="3251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2514"/>
                  </a:moveTo>
                  <a:lnTo>
                    <a:pt x="107226" y="736"/>
                  </a:lnTo>
                  <a:lnTo>
                    <a:pt x="105435" y="0"/>
                  </a:lnTo>
                  <a:lnTo>
                    <a:pt x="103873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101092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95021" y="4978"/>
                  </a:lnTo>
                  <a:lnTo>
                    <a:pt x="96380" y="4978"/>
                  </a:lnTo>
                  <a:lnTo>
                    <a:pt x="101092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89522" y="0"/>
                  </a:lnTo>
                  <a:lnTo>
                    <a:pt x="89522" y="4978"/>
                  </a:lnTo>
                  <a:lnTo>
                    <a:pt x="89522" y="19011"/>
                  </a:lnTo>
                  <a:lnTo>
                    <a:pt x="87058" y="19011"/>
                  </a:lnTo>
                  <a:lnTo>
                    <a:pt x="87058" y="18173"/>
                  </a:lnTo>
                  <a:lnTo>
                    <a:pt x="87058" y="16764"/>
                  </a:lnTo>
                  <a:lnTo>
                    <a:pt x="87058" y="15341"/>
                  </a:lnTo>
                  <a:lnTo>
                    <a:pt x="85966" y="14249"/>
                  </a:lnTo>
                  <a:lnTo>
                    <a:pt x="84543" y="14249"/>
                  </a:lnTo>
                  <a:lnTo>
                    <a:pt x="83185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522" y="4978"/>
                  </a:lnTo>
                  <a:lnTo>
                    <a:pt x="89522" y="0"/>
                  </a:lnTo>
                  <a:lnTo>
                    <a:pt x="59321" y="0"/>
                  </a:lnTo>
                  <a:lnTo>
                    <a:pt x="58166" y="1104"/>
                  </a:lnTo>
                  <a:lnTo>
                    <a:pt x="58166" y="2514"/>
                  </a:lnTo>
                  <a:lnTo>
                    <a:pt x="58166" y="3873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53352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736" y="4292"/>
                  </a:lnTo>
                  <a:lnTo>
                    <a:pt x="2514" y="4978"/>
                  </a:lnTo>
                  <a:lnTo>
                    <a:pt x="4076" y="4978"/>
                  </a:lnTo>
                  <a:lnTo>
                    <a:pt x="5499" y="4978"/>
                  </a:lnTo>
                  <a:lnTo>
                    <a:pt x="44767" y="4978"/>
                  </a:lnTo>
                  <a:lnTo>
                    <a:pt x="44767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21526"/>
                  </a:lnTo>
                  <a:lnTo>
                    <a:pt x="21615" y="23304"/>
                  </a:lnTo>
                  <a:lnTo>
                    <a:pt x="23406" y="24041"/>
                  </a:lnTo>
                  <a:lnTo>
                    <a:pt x="24968" y="24041"/>
                  </a:lnTo>
                  <a:lnTo>
                    <a:pt x="26276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4978"/>
                  </a:lnTo>
                  <a:lnTo>
                    <a:pt x="107950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1104"/>
                  </a:moveTo>
                  <a:lnTo>
                    <a:pt x="106857" y="0"/>
                  </a:lnTo>
                  <a:lnTo>
                    <a:pt x="105435" y="0"/>
                  </a:lnTo>
                  <a:lnTo>
                    <a:pt x="104025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92036" y="0"/>
                  </a:lnTo>
                  <a:lnTo>
                    <a:pt x="89471" y="0"/>
                  </a:lnTo>
                  <a:lnTo>
                    <a:pt x="89471" y="4978"/>
                  </a:lnTo>
                  <a:lnTo>
                    <a:pt x="89471" y="19011"/>
                  </a:lnTo>
                  <a:lnTo>
                    <a:pt x="87058" y="19011"/>
                  </a:lnTo>
                  <a:lnTo>
                    <a:pt x="87058" y="16764"/>
                  </a:lnTo>
                  <a:lnTo>
                    <a:pt x="86334" y="14973"/>
                  </a:lnTo>
                  <a:lnTo>
                    <a:pt x="84556" y="14249"/>
                  </a:lnTo>
                  <a:lnTo>
                    <a:pt x="81673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471" y="4978"/>
                  </a:lnTo>
                  <a:lnTo>
                    <a:pt x="89471" y="0"/>
                  </a:lnTo>
                  <a:lnTo>
                    <a:pt x="60680" y="0"/>
                  </a:lnTo>
                  <a:lnTo>
                    <a:pt x="58902" y="736"/>
                  </a:lnTo>
                  <a:lnTo>
                    <a:pt x="58166" y="2514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53352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44754" y="0"/>
                  </a:lnTo>
                  <a:lnTo>
                    <a:pt x="44754" y="4978"/>
                  </a:lnTo>
                  <a:lnTo>
                    <a:pt x="44754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19011"/>
                  </a:lnTo>
                  <a:lnTo>
                    <a:pt x="20307" y="19011"/>
                  </a:lnTo>
                  <a:lnTo>
                    <a:pt x="18897" y="19011"/>
                  </a:lnTo>
                  <a:lnTo>
                    <a:pt x="18427" y="19011"/>
                  </a:lnTo>
                  <a:lnTo>
                    <a:pt x="18427" y="4978"/>
                  </a:lnTo>
                  <a:lnTo>
                    <a:pt x="44754" y="4978"/>
                  </a:lnTo>
                  <a:lnTo>
                    <a:pt x="44754" y="0"/>
                  </a:lnTo>
                  <a:lnTo>
                    <a:pt x="13398" y="0"/>
                  </a:lnTo>
                  <a:lnTo>
                    <a:pt x="13398" y="4978"/>
                  </a:lnTo>
                  <a:lnTo>
                    <a:pt x="13398" y="19011"/>
                  </a:lnTo>
                  <a:lnTo>
                    <a:pt x="8013" y="19011"/>
                  </a:lnTo>
                  <a:lnTo>
                    <a:pt x="8013" y="4978"/>
                  </a:lnTo>
                  <a:lnTo>
                    <a:pt x="13398" y="4978"/>
                  </a:lnTo>
                  <a:lnTo>
                    <a:pt x="13398" y="0"/>
                  </a:lnTo>
                  <a:lnTo>
                    <a:pt x="6858" y="0"/>
                  </a:lnTo>
                  <a:lnTo>
                    <a:pt x="5499" y="0"/>
                  </a:lnTo>
                  <a:lnTo>
                    <a:pt x="4076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0" y="21526"/>
                  </a:lnTo>
                  <a:lnTo>
                    <a:pt x="736" y="23304"/>
                  </a:lnTo>
                  <a:lnTo>
                    <a:pt x="2514" y="24041"/>
                  </a:lnTo>
                  <a:lnTo>
                    <a:pt x="5499" y="24041"/>
                  </a:lnTo>
                  <a:lnTo>
                    <a:pt x="15913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19011"/>
                  </a:lnTo>
                  <a:lnTo>
                    <a:pt x="107950" y="4978"/>
                  </a:lnTo>
                  <a:lnTo>
                    <a:pt x="107950" y="3873"/>
                  </a:lnTo>
                  <a:lnTo>
                    <a:pt x="107950" y="2514"/>
                  </a:lnTo>
                  <a:lnTo>
                    <a:pt x="107950" y="1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02794" y="3868896"/>
              <a:ext cx="158750" cy="43180"/>
            </a:xfrm>
            <a:custGeom>
              <a:avLst/>
              <a:gdLst/>
              <a:ahLst/>
              <a:cxnLst/>
              <a:rect l="l" t="t" r="r" b="b"/>
              <a:pathLst>
                <a:path w="158750" h="43179">
                  <a:moveTo>
                    <a:pt x="112395" y="35814"/>
                  </a:moveTo>
                  <a:lnTo>
                    <a:pt x="111671" y="34023"/>
                  </a:lnTo>
                  <a:lnTo>
                    <a:pt x="109893" y="33299"/>
                  </a:lnTo>
                  <a:lnTo>
                    <a:pt x="87376" y="33299"/>
                  </a:lnTo>
                  <a:lnTo>
                    <a:pt x="86017" y="33299"/>
                  </a:lnTo>
                  <a:lnTo>
                    <a:pt x="48742" y="33299"/>
                  </a:lnTo>
                  <a:lnTo>
                    <a:pt x="46951" y="34023"/>
                  </a:lnTo>
                  <a:lnTo>
                    <a:pt x="46228" y="35814"/>
                  </a:lnTo>
                  <a:lnTo>
                    <a:pt x="46951" y="37592"/>
                  </a:lnTo>
                  <a:lnTo>
                    <a:pt x="48742" y="38315"/>
                  </a:lnTo>
                  <a:lnTo>
                    <a:pt x="51828" y="38315"/>
                  </a:lnTo>
                  <a:lnTo>
                    <a:pt x="54597" y="38315"/>
                  </a:lnTo>
                  <a:lnTo>
                    <a:pt x="71564" y="38315"/>
                  </a:lnTo>
                  <a:lnTo>
                    <a:pt x="71564" y="39154"/>
                  </a:lnTo>
                  <a:lnTo>
                    <a:pt x="71564" y="40576"/>
                  </a:lnTo>
                  <a:lnTo>
                    <a:pt x="71564" y="41935"/>
                  </a:lnTo>
                  <a:lnTo>
                    <a:pt x="72720" y="43091"/>
                  </a:lnTo>
                  <a:lnTo>
                    <a:pt x="74079" y="43091"/>
                  </a:lnTo>
                  <a:lnTo>
                    <a:pt x="74180" y="43091"/>
                  </a:lnTo>
                  <a:lnTo>
                    <a:pt x="86017" y="43091"/>
                  </a:lnTo>
                  <a:lnTo>
                    <a:pt x="87795" y="42354"/>
                  </a:lnTo>
                  <a:lnTo>
                    <a:pt x="88531" y="40576"/>
                  </a:lnTo>
                  <a:lnTo>
                    <a:pt x="88531" y="38315"/>
                  </a:lnTo>
                  <a:lnTo>
                    <a:pt x="109893" y="38315"/>
                  </a:lnTo>
                  <a:lnTo>
                    <a:pt x="111671" y="37592"/>
                  </a:lnTo>
                  <a:lnTo>
                    <a:pt x="112395" y="35814"/>
                  </a:lnTo>
                  <a:close/>
                </a:path>
                <a:path w="158750" h="43179">
                  <a:moveTo>
                    <a:pt x="158623" y="2514"/>
                  </a:moveTo>
                  <a:lnTo>
                    <a:pt x="157899" y="736"/>
                  </a:lnTo>
                  <a:lnTo>
                    <a:pt x="156121" y="0"/>
                  </a:lnTo>
                  <a:lnTo>
                    <a:pt x="142608" y="0"/>
                  </a:lnTo>
                  <a:lnTo>
                    <a:pt x="139839" y="0"/>
                  </a:lnTo>
                  <a:lnTo>
                    <a:pt x="2451" y="0"/>
                  </a:lnTo>
                  <a:lnTo>
                    <a:pt x="673" y="736"/>
                  </a:lnTo>
                  <a:lnTo>
                    <a:pt x="0" y="2514"/>
                  </a:lnTo>
                  <a:lnTo>
                    <a:pt x="673" y="4292"/>
                  </a:lnTo>
                  <a:lnTo>
                    <a:pt x="2451" y="5080"/>
                  </a:lnTo>
                  <a:lnTo>
                    <a:pt x="5600" y="5080"/>
                  </a:lnTo>
                  <a:lnTo>
                    <a:pt x="13030" y="5080"/>
                  </a:lnTo>
                  <a:lnTo>
                    <a:pt x="156121" y="5080"/>
                  </a:lnTo>
                  <a:lnTo>
                    <a:pt x="157899" y="4292"/>
                  </a:lnTo>
                  <a:lnTo>
                    <a:pt x="158623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02794" y="3868896"/>
              <a:ext cx="158750" cy="24130"/>
            </a:xfrm>
            <a:custGeom>
              <a:avLst/>
              <a:gdLst/>
              <a:ahLst/>
              <a:cxnLst/>
              <a:rect l="l" t="t" r="r" b="b"/>
              <a:pathLst>
                <a:path w="158750" h="24129">
                  <a:moveTo>
                    <a:pt x="158623" y="2514"/>
                  </a:moveTo>
                  <a:lnTo>
                    <a:pt x="157899" y="736"/>
                  </a:lnTo>
                  <a:lnTo>
                    <a:pt x="156121" y="0"/>
                  </a:lnTo>
                  <a:lnTo>
                    <a:pt x="153606" y="0"/>
                  </a:lnTo>
                  <a:lnTo>
                    <a:pt x="153606" y="5080"/>
                  </a:lnTo>
                  <a:lnTo>
                    <a:pt x="153606" y="11049"/>
                  </a:lnTo>
                  <a:lnTo>
                    <a:pt x="78105" y="11049"/>
                  </a:lnTo>
                  <a:lnTo>
                    <a:pt x="54229" y="11049"/>
                  </a:lnTo>
                  <a:lnTo>
                    <a:pt x="54229" y="11099"/>
                  </a:lnTo>
                  <a:lnTo>
                    <a:pt x="4965" y="11099"/>
                  </a:lnTo>
                  <a:lnTo>
                    <a:pt x="4965" y="5080"/>
                  </a:lnTo>
                  <a:lnTo>
                    <a:pt x="153606" y="5080"/>
                  </a:lnTo>
                  <a:lnTo>
                    <a:pt x="153606" y="0"/>
                  </a:lnTo>
                  <a:lnTo>
                    <a:pt x="2451" y="0"/>
                  </a:lnTo>
                  <a:lnTo>
                    <a:pt x="673" y="736"/>
                  </a:lnTo>
                  <a:lnTo>
                    <a:pt x="0" y="2514"/>
                  </a:lnTo>
                  <a:lnTo>
                    <a:pt x="0" y="13614"/>
                  </a:lnTo>
                  <a:lnTo>
                    <a:pt x="673" y="15392"/>
                  </a:lnTo>
                  <a:lnTo>
                    <a:pt x="2451" y="16129"/>
                  </a:lnTo>
                  <a:lnTo>
                    <a:pt x="5600" y="16129"/>
                  </a:lnTo>
                  <a:lnTo>
                    <a:pt x="6959" y="16129"/>
                  </a:lnTo>
                  <a:lnTo>
                    <a:pt x="25336" y="16129"/>
                  </a:lnTo>
                  <a:lnTo>
                    <a:pt x="25336" y="21564"/>
                  </a:lnTo>
                  <a:lnTo>
                    <a:pt x="26073" y="23342"/>
                  </a:lnTo>
                  <a:lnTo>
                    <a:pt x="27851" y="24028"/>
                  </a:lnTo>
                  <a:lnTo>
                    <a:pt x="30937" y="24028"/>
                  </a:lnTo>
                  <a:lnTo>
                    <a:pt x="33705" y="24028"/>
                  </a:lnTo>
                  <a:lnTo>
                    <a:pt x="112763" y="24028"/>
                  </a:lnTo>
                  <a:lnTo>
                    <a:pt x="113919" y="22923"/>
                  </a:lnTo>
                  <a:lnTo>
                    <a:pt x="113919" y="20154"/>
                  </a:lnTo>
                  <a:lnTo>
                    <a:pt x="112763" y="19050"/>
                  </a:lnTo>
                  <a:lnTo>
                    <a:pt x="111404" y="19050"/>
                  </a:lnTo>
                  <a:lnTo>
                    <a:pt x="100825" y="19050"/>
                  </a:lnTo>
                  <a:lnTo>
                    <a:pt x="30365" y="19050"/>
                  </a:lnTo>
                  <a:lnTo>
                    <a:pt x="30365" y="16129"/>
                  </a:lnTo>
                  <a:lnTo>
                    <a:pt x="157657" y="16129"/>
                  </a:lnTo>
                  <a:lnTo>
                    <a:pt x="157657" y="15494"/>
                  </a:lnTo>
                  <a:lnTo>
                    <a:pt x="157899" y="15392"/>
                  </a:lnTo>
                  <a:lnTo>
                    <a:pt x="158115" y="14859"/>
                  </a:lnTo>
                  <a:lnTo>
                    <a:pt x="158381" y="14859"/>
                  </a:lnTo>
                  <a:lnTo>
                    <a:pt x="158381" y="14211"/>
                  </a:lnTo>
                  <a:lnTo>
                    <a:pt x="158623" y="13614"/>
                  </a:lnTo>
                  <a:lnTo>
                    <a:pt x="158623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02794" y="3879995"/>
              <a:ext cx="159385" cy="32384"/>
            </a:xfrm>
            <a:custGeom>
              <a:avLst/>
              <a:gdLst/>
              <a:ahLst/>
              <a:cxnLst/>
              <a:rect l="l" t="t" r="r" b="b"/>
              <a:pathLst>
                <a:path w="159385" h="32385">
                  <a:moveTo>
                    <a:pt x="25857" y="28054"/>
                  </a:moveTo>
                  <a:lnTo>
                    <a:pt x="24752" y="26962"/>
                  </a:lnTo>
                  <a:lnTo>
                    <a:pt x="23342" y="26962"/>
                  </a:lnTo>
                  <a:lnTo>
                    <a:pt x="20777" y="26962"/>
                  </a:lnTo>
                  <a:lnTo>
                    <a:pt x="15443" y="25019"/>
                  </a:lnTo>
                  <a:lnTo>
                    <a:pt x="14020" y="25755"/>
                  </a:lnTo>
                  <a:lnTo>
                    <a:pt x="13081" y="28371"/>
                  </a:lnTo>
                  <a:lnTo>
                    <a:pt x="13766" y="29781"/>
                  </a:lnTo>
                  <a:lnTo>
                    <a:pt x="18453" y="31457"/>
                  </a:lnTo>
                  <a:lnTo>
                    <a:pt x="18999" y="31991"/>
                  </a:lnTo>
                  <a:lnTo>
                    <a:pt x="19964" y="31991"/>
                  </a:lnTo>
                  <a:lnTo>
                    <a:pt x="20828" y="32296"/>
                  </a:lnTo>
                  <a:lnTo>
                    <a:pt x="21488" y="31991"/>
                  </a:lnTo>
                  <a:lnTo>
                    <a:pt x="24752" y="31991"/>
                  </a:lnTo>
                  <a:lnTo>
                    <a:pt x="25857" y="30835"/>
                  </a:lnTo>
                  <a:lnTo>
                    <a:pt x="25857" y="28054"/>
                  </a:lnTo>
                  <a:close/>
                </a:path>
                <a:path w="159385" h="32385">
                  <a:moveTo>
                    <a:pt x="110934" y="28054"/>
                  </a:moveTo>
                  <a:lnTo>
                    <a:pt x="109778" y="26962"/>
                  </a:lnTo>
                  <a:lnTo>
                    <a:pt x="108419" y="26962"/>
                  </a:lnTo>
                  <a:lnTo>
                    <a:pt x="90411" y="26962"/>
                  </a:lnTo>
                  <a:lnTo>
                    <a:pt x="32397" y="26962"/>
                  </a:lnTo>
                  <a:lnTo>
                    <a:pt x="31305" y="28054"/>
                  </a:lnTo>
                  <a:lnTo>
                    <a:pt x="31305" y="30835"/>
                  </a:lnTo>
                  <a:lnTo>
                    <a:pt x="32397" y="31991"/>
                  </a:lnTo>
                  <a:lnTo>
                    <a:pt x="48844" y="31991"/>
                  </a:lnTo>
                  <a:lnTo>
                    <a:pt x="51612" y="31991"/>
                  </a:lnTo>
                  <a:lnTo>
                    <a:pt x="109778" y="31991"/>
                  </a:lnTo>
                  <a:lnTo>
                    <a:pt x="110934" y="30835"/>
                  </a:lnTo>
                  <a:lnTo>
                    <a:pt x="110934" y="28054"/>
                  </a:lnTo>
                  <a:close/>
                </a:path>
                <a:path w="159385" h="32385">
                  <a:moveTo>
                    <a:pt x="158940" y="9893"/>
                  </a:moveTo>
                  <a:lnTo>
                    <a:pt x="158203" y="8483"/>
                  </a:lnTo>
                  <a:lnTo>
                    <a:pt x="155536" y="7645"/>
                  </a:lnTo>
                  <a:lnTo>
                    <a:pt x="154940" y="7950"/>
                  </a:lnTo>
                  <a:lnTo>
                    <a:pt x="153022" y="7950"/>
                  </a:lnTo>
                  <a:lnTo>
                    <a:pt x="133286" y="7950"/>
                  </a:lnTo>
                  <a:lnTo>
                    <a:pt x="133286" y="3924"/>
                  </a:lnTo>
                  <a:lnTo>
                    <a:pt x="133286" y="1143"/>
                  </a:lnTo>
                  <a:lnTo>
                    <a:pt x="132194" y="0"/>
                  </a:lnTo>
                  <a:lnTo>
                    <a:pt x="130771" y="0"/>
                  </a:lnTo>
                  <a:lnTo>
                    <a:pt x="129362" y="0"/>
                  </a:lnTo>
                  <a:lnTo>
                    <a:pt x="129209" y="0"/>
                  </a:lnTo>
                  <a:lnTo>
                    <a:pt x="128257" y="0"/>
                  </a:lnTo>
                  <a:lnTo>
                    <a:pt x="128257" y="5029"/>
                  </a:lnTo>
                  <a:lnTo>
                    <a:pt x="128257" y="7950"/>
                  </a:lnTo>
                  <a:lnTo>
                    <a:pt x="127787" y="7950"/>
                  </a:lnTo>
                  <a:lnTo>
                    <a:pt x="127685" y="7950"/>
                  </a:lnTo>
                  <a:lnTo>
                    <a:pt x="30365" y="7950"/>
                  </a:lnTo>
                  <a:lnTo>
                    <a:pt x="30365" y="5029"/>
                  </a:lnTo>
                  <a:lnTo>
                    <a:pt x="128257" y="5029"/>
                  </a:lnTo>
                  <a:lnTo>
                    <a:pt x="128257" y="0"/>
                  </a:lnTo>
                  <a:lnTo>
                    <a:pt x="98056" y="0"/>
                  </a:lnTo>
                  <a:lnTo>
                    <a:pt x="78689" y="0"/>
                  </a:lnTo>
                  <a:lnTo>
                    <a:pt x="60566" y="25"/>
                  </a:lnTo>
                  <a:lnTo>
                    <a:pt x="59156" y="0"/>
                  </a:lnTo>
                  <a:lnTo>
                    <a:pt x="27851" y="0"/>
                  </a:lnTo>
                  <a:lnTo>
                    <a:pt x="26073" y="723"/>
                  </a:lnTo>
                  <a:lnTo>
                    <a:pt x="25336" y="2565"/>
                  </a:lnTo>
                  <a:lnTo>
                    <a:pt x="25336" y="7950"/>
                  </a:lnTo>
                  <a:lnTo>
                    <a:pt x="18796" y="7950"/>
                  </a:lnTo>
                  <a:lnTo>
                    <a:pt x="1092" y="7950"/>
                  </a:lnTo>
                  <a:lnTo>
                    <a:pt x="0" y="9055"/>
                  </a:lnTo>
                  <a:lnTo>
                    <a:pt x="0" y="10464"/>
                  </a:lnTo>
                  <a:lnTo>
                    <a:pt x="0" y="11823"/>
                  </a:lnTo>
                  <a:lnTo>
                    <a:pt x="1092" y="12928"/>
                  </a:lnTo>
                  <a:lnTo>
                    <a:pt x="2451" y="12928"/>
                  </a:lnTo>
                  <a:lnTo>
                    <a:pt x="2857" y="12928"/>
                  </a:lnTo>
                  <a:lnTo>
                    <a:pt x="1879" y="13195"/>
                  </a:lnTo>
                  <a:lnTo>
                    <a:pt x="1143" y="14605"/>
                  </a:lnTo>
                  <a:lnTo>
                    <a:pt x="1562" y="15963"/>
                  </a:lnTo>
                  <a:lnTo>
                    <a:pt x="3086" y="20675"/>
                  </a:lnTo>
                  <a:lnTo>
                    <a:pt x="3505" y="22034"/>
                  </a:lnTo>
                  <a:lnTo>
                    <a:pt x="4864" y="22771"/>
                  </a:lnTo>
                  <a:lnTo>
                    <a:pt x="7531" y="21932"/>
                  </a:lnTo>
                  <a:lnTo>
                    <a:pt x="8267" y="20523"/>
                  </a:lnTo>
                  <a:lnTo>
                    <a:pt x="7848" y="19215"/>
                  </a:lnTo>
                  <a:lnTo>
                    <a:pt x="6324" y="14452"/>
                  </a:lnTo>
                  <a:lnTo>
                    <a:pt x="5969" y="13131"/>
                  </a:lnTo>
                  <a:lnTo>
                    <a:pt x="5588" y="12928"/>
                  </a:lnTo>
                  <a:lnTo>
                    <a:pt x="5600" y="12928"/>
                  </a:lnTo>
                  <a:lnTo>
                    <a:pt x="152717" y="12928"/>
                  </a:lnTo>
                  <a:lnTo>
                    <a:pt x="151828" y="15760"/>
                  </a:lnTo>
                  <a:lnTo>
                    <a:pt x="152552" y="17170"/>
                  </a:lnTo>
                  <a:lnTo>
                    <a:pt x="152298" y="17221"/>
                  </a:lnTo>
                  <a:lnTo>
                    <a:pt x="151345" y="18211"/>
                  </a:lnTo>
                  <a:lnTo>
                    <a:pt x="147548" y="22263"/>
                  </a:lnTo>
                  <a:lnTo>
                    <a:pt x="147421" y="22402"/>
                  </a:lnTo>
                  <a:lnTo>
                    <a:pt x="145783" y="24117"/>
                  </a:lnTo>
                  <a:lnTo>
                    <a:pt x="143192" y="25031"/>
                  </a:lnTo>
                  <a:lnTo>
                    <a:pt x="141871" y="25488"/>
                  </a:lnTo>
                  <a:lnTo>
                    <a:pt x="141147" y="25755"/>
                  </a:lnTo>
                  <a:lnTo>
                    <a:pt x="140563" y="25958"/>
                  </a:lnTo>
                  <a:lnTo>
                    <a:pt x="137833" y="26962"/>
                  </a:lnTo>
                  <a:lnTo>
                    <a:pt x="136639" y="26962"/>
                  </a:lnTo>
                  <a:lnTo>
                    <a:pt x="135280" y="26962"/>
                  </a:lnTo>
                  <a:lnTo>
                    <a:pt x="133870" y="26962"/>
                  </a:lnTo>
                  <a:lnTo>
                    <a:pt x="123393" y="26962"/>
                  </a:lnTo>
                  <a:lnTo>
                    <a:pt x="122301" y="28054"/>
                  </a:lnTo>
                  <a:lnTo>
                    <a:pt x="122301" y="30835"/>
                  </a:lnTo>
                  <a:lnTo>
                    <a:pt x="123393" y="31991"/>
                  </a:lnTo>
                  <a:lnTo>
                    <a:pt x="133870" y="31991"/>
                  </a:lnTo>
                  <a:lnTo>
                    <a:pt x="136639" y="31991"/>
                  </a:lnTo>
                  <a:lnTo>
                    <a:pt x="137121" y="31991"/>
                  </a:lnTo>
                  <a:lnTo>
                    <a:pt x="137795" y="32296"/>
                  </a:lnTo>
                  <a:lnTo>
                    <a:pt x="138645" y="31991"/>
                  </a:lnTo>
                  <a:lnTo>
                    <a:pt x="139623" y="31991"/>
                  </a:lnTo>
                  <a:lnTo>
                    <a:pt x="140119" y="31470"/>
                  </a:lnTo>
                  <a:lnTo>
                    <a:pt x="143192" y="30378"/>
                  </a:lnTo>
                  <a:lnTo>
                    <a:pt x="143548" y="30264"/>
                  </a:lnTo>
                  <a:lnTo>
                    <a:pt x="146900" y="29044"/>
                  </a:lnTo>
                  <a:lnTo>
                    <a:pt x="148056" y="29006"/>
                  </a:lnTo>
                  <a:lnTo>
                    <a:pt x="148602" y="28435"/>
                  </a:lnTo>
                  <a:lnTo>
                    <a:pt x="149313" y="28168"/>
                  </a:lnTo>
                  <a:lnTo>
                    <a:pt x="149847" y="27114"/>
                  </a:lnTo>
                  <a:lnTo>
                    <a:pt x="151041" y="25857"/>
                  </a:lnTo>
                  <a:lnTo>
                    <a:pt x="151980" y="24866"/>
                  </a:lnTo>
                  <a:lnTo>
                    <a:pt x="155016" y="21666"/>
                  </a:lnTo>
                  <a:lnTo>
                    <a:pt x="155905" y="20675"/>
                  </a:lnTo>
                  <a:lnTo>
                    <a:pt x="155905" y="19050"/>
                  </a:lnTo>
                  <a:lnTo>
                    <a:pt x="154863" y="18110"/>
                  </a:lnTo>
                  <a:lnTo>
                    <a:pt x="154520" y="17792"/>
                  </a:lnTo>
                  <a:lnTo>
                    <a:pt x="155219" y="18008"/>
                  </a:lnTo>
                  <a:lnTo>
                    <a:pt x="156641" y="17272"/>
                  </a:lnTo>
                  <a:lnTo>
                    <a:pt x="157060" y="15963"/>
                  </a:lnTo>
                  <a:lnTo>
                    <a:pt x="158521" y="11201"/>
                  </a:lnTo>
                  <a:lnTo>
                    <a:pt x="158940" y="9893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02477" y="3887641"/>
              <a:ext cx="159385" cy="24765"/>
            </a:xfrm>
            <a:custGeom>
              <a:avLst/>
              <a:gdLst/>
              <a:ahLst/>
              <a:cxnLst/>
              <a:rect l="l" t="t" r="r" b="b"/>
              <a:pathLst>
                <a:path w="159385" h="24764">
                  <a:moveTo>
                    <a:pt x="158940" y="1409"/>
                  </a:moveTo>
                  <a:lnTo>
                    <a:pt x="157848" y="304"/>
                  </a:lnTo>
                  <a:lnTo>
                    <a:pt x="156438" y="304"/>
                  </a:lnTo>
                  <a:lnTo>
                    <a:pt x="153339" y="304"/>
                  </a:lnTo>
                  <a:lnTo>
                    <a:pt x="153035" y="304"/>
                  </a:lnTo>
                  <a:lnTo>
                    <a:pt x="153035" y="5283"/>
                  </a:lnTo>
                  <a:lnTo>
                    <a:pt x="152971" y="5486"/>
                  </a:lnTo>
                  <a:lnTo>
                    <a:pt x="152146" y="8115"/>
                  </a:lnTo>
                  <a:lnTo>
                    <a:pt x="151257" y="11023"/>
                  </a:lnTo>
                  <a:lnTo>
                    <a:pt x="147739" y="14757"/>
                  </a:lnTo>
                  <a:lnTo>
                    <a:pt x="146113" y="16471"/>
                  </a:lnTo>
                  <a:lnTo>
                    <a:pt x="143510" y="17386"/>
                  </a:lnTo>
                  <a:lnTo>
                    <a:pt x="141998" y="17919"/>
                  </a:lnTo>
                  <a:lnTo>
                    <a:pt x="140881" y="18313"/>
                  </a:lnTo>
                  <a:lnTo>
                    <a:pt x="138150" y="19316"/>
                  </a:lnTo>
                  <a:lnTo>
                    <a:pt x="21082" y="19316"/>
                  </a:lnTo>
                  <a:lnTo>
                    <a:pt x="18389" y="18351"/>
                  </a:lnTo>
                  <a:lnTo>
                    <a:pt x="17068" y="17843"/>
                  </a:lnTo>
                  <a:lnTo>
                    <a:pt x="16713" y="17729"/>
                  </a:lnTo>
                  <a:lnTo>
                    <a:pt x="16370" y="17614"/>
                  </a:lnTo>
                  <a:lnTo>
                    <a:pt x="15760" y="17373"/>
                  </a:lnTo>
                  <a:lnTo>
                    <a:pt x="13169" y="16497"/>
                  </a:lnTo>
                  <a:lnTo>
                    <a:pt x="11518" y="14770"/>
                  </a:lnTo>
                  <a:lnTo>
                    <a:pt x="10579" y="13766"/>
                  </a:lnTo>
                  <a:lnTo>
                    <a:pt x="9626" y="12763"/>
                  </a:lnTo>
                  <a:lnTo>
                    <a:pt x="7988" y="11023"/>
                  </a:lnTo>
                  <a:lnTo>
                    <a:pt x="7073" y="8191"/>
                  </a:lnTo>
                  <a:lnTo>
                    <a:pt x="6642" y="6807"/>
                  </a:lnTo>
                  <a:lnTo>
                    <a:pt x="6286" y="5486"/>
                  </a:lnTo>
                  <a:lnTo>
                    <a:pt x="6223" y="5283"/>
                  </a:lnTo>
                  <a:lnTo>
                    <a:pt x="153035" y="5283"/>
                  </a:lnTo>
                  <a:lnTo>
                    <a:pt x="153035" y="304"/>
                  </a:lnTo>
                  <a:lnTo>
                    <a:pt x="3937" y="304"/>
                  </a:lnTo>
                  <a:lnTo>
                    <a:pt x="3352" y="0"/>
                  </a:lnTo>
                  <a:lnTo>
                    <a:pt x="2400" y="304"/>
                  </a:lnTo>
                  <a:lnTo>
                    <a:pt x="1409" y="304"/>
                  </a:lnTo>
                  <a:lnTo>
                    <a:pt x="939" y="774"/>
                  </a:lnTo>
                  <a:lnTo>
                    <a:pt x="736" y="838"/>
                  </a:lnTo>
                  <a:lnTo>
                    <a:pt x="571" y="1155"/>
                  </a:lnTo>
                  <a:lnTo>
                    <a:pt x="317" y="1409"/>
                  </a:lnTo>
                  <a:lnTo>
                    <a:pt x="317" y="1651"/>
                  </a:lnTo>
                  <a:lnTo>
                    <a:pt x="0" y="2247"/>
                  </a:lnTo>
                  <a:lnTo>
                    <a:pt x="317" y="3251"/>
                  </a:lnTo>
                  <a:lnTo>
                    <a:pt x="317" y="4178"/>
                  </a:lnTo>
                  <a:lnTo>
                    <a:pt x="736" y="4610"/>
                  </a:lnTo>
                  <a:lnTo>
                    <a:pt x="1460" y="6959"/>
                  </a:lnTo>
                  <a:lnTo>
                    <a:pt x="1879" y="8318"/>
                  </a:lnTo>
                  <a:lnTo>
                    <a:pt x="2298" y="9626"/>
                  </a:lnTo>
                  <a:lnTo>
                    <a:pt x="3009" y="11849"/>
                  </a:lnTo>
                  <a:lnTo>
                    <a:pt x="2984" y="13030"/>
                  </a:lnTo>
                  <a:lnTo>
                    <a:pt x="3594" y="13690"/>
                  </a:lnTo>
                  <a:lnTo>
                    <a:pt x="3822" y="14389"/>
                  </a:lnTo>
                  <a:lnTo>
                    <a:pt x="4749" y="14897"/>
                  </a:lnTo>
                  <a:lnTo>
                    <a:pt x="6959" y="17221"/>
                  </a:lnTo>
                  <a:lnTo>
                    <a:pt x="7848" y="18211"/>
                  </a:lnTo>
                  <a:lnTo>
                    <a:pt x="8915" y="19291"/>
                  </a:lnTo>
                  <a:lnTo>
                    <a:pt x="9067" y="19456"/>
                  </a:lnTo>
                  <a:lnTo>
                    <a:pt x="9575" y="20523"/>
                  </a:lnTo>
                  <a:lnTo>
                    <a:pt x="10350" y="20802"/>
                  </a:lnTo>
                  <a:lnTo>
                    <a:pt x="10883" y="21361"/>
                  </a:lnTo>
                  <a:lnTo>
                    <a:pt x="12001" y="21399"/>
                  </a:lnTo>
                  <a:lnTo>
                    <a:pt x="15392" y="22618"/>
                  </a:lnTo>
                  <a:lnTo>
                    <a:pt x="18783" y="23825"/>
                  </a:lnTo>
                  <a:lnTo>
                    <a:pt x="19316" y="24345"/>
                  </a:lnTo>
                  <a:lnTo>
                    <a:pt x="20281" y="24345"/>
                  </a:lnTo>
                  <a:lnTo>
                    <a:pt x="21145" y="24650"/>
                  </a:lnTo>
                  <a:lnTo>
                    <a:pt x="21805" y="24345"/>
                  </a:lnTo>
                  <a:lnTo>
                    <a:pt x="22301" y="24345"/>
                  </a:lnTo>
                  <a:lnTo>
                    <a:pt x="137439" y="24345"/>
                  </a:lnTo>
                  <a:lnTo>
                    <a:pt x="138112" y="24650"/>
                  </a:lnTo>
                  <a:lnTo>
                    <a:pt x="138950" y="24345"/>
                  </a:lnTo>
                  <a:lnTo>
                    <a:pt x="139941" y="24345"/>
                  </a:lnTo>
                  <a:lnTo>
                    <a:pt x="140436" y="23825"/>
                  </a:lnTo>
                  <a:lnTo>
                    <a:pt x="143510" y="22733"/>
                  </a:lnTo>
                  <a:lnTo>
                    <a:pt x="143865" y="22618"/>
                  </a:lnTo>
                  <a:lnTo>
                    <a:pt x="147218" y="21399"/>
                  </a:lnTo>
                  <a:lnTo>
                    <a:pt x="148374" y="21361"/>
                  </a:lnTo>
                  <a:lnTo>
                    <a:pt x="148907" y="20789"/>
                  </a:lnTo>
                  <a:lnTo>
                    <a:pt x="149631" y="20523"/>
                  </a:lnTo>
                  <a:lnTo>
                    <a:pt x="150164" y="19456"/>
                  </a:lnTo>
                  <a:lnTo>
                    <a:pt x="151345" y="18224"/>
                  </a:lnTo>
                  <a:lnTo>
                    <a:pt x="152298" y="17221"/>
                  </a:lnTo>
                  <a:lnTo>
                    <a:pt x="154533" y="14859"/>
                  </a:lnTo>
                  <a:lnTo>
                    <a:pt x="155435" y="14389"/>
                  </a:lnTo>
                  <a:lnTo>
                    <a:pt x="155651" y="13665"/>
                  </a:lnTo>
                  <a:lnTo>
                    <a:pt x="156222" y="13030"/>
                  </a:lnTo>
                  <a:lnTo>
                    <a:pt x="156222" y="11899"/>
                  </a:lnTo>
                  <a:lnTo>
                    <a:pt x="156946" y="9639"/>
                  </a:lnTo>
                  <a:lnTo>
                    <a:pt x="157378" y="8318"/>
                  </a:lnTo>
                  <a:lnTo>
                    <a:pt x="157797" y="6959"/>
                  </a:lnTo>
                  <a:lnTo>
                    <a:pt x="158508" y="4610"/>
                  </a:lnTo>
                  <a:lnTo>
                    <a:pt x="158940" y="4178"/>
                  </a:lnTo>
                  <a:lnTo>
                    <a:pt x="158940" y="1409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20638" y="3902195"/>
              <a:ext cx="123189" cy="10160"/>
            </a:xfrm>
            <a:custGeom>
              <a:avLst/>
              <a:gdLst/>
              <a:ahLst/>
              <a:cxnLst/>
              <a:rect l="l" t="t" r="r" b="b"/>
              <a:pathLst>
                <a:path w="123189" h="10160">
                  <a:moveTo>
                    <a:pt x="122885" y="5854"/>
                  </a:moveTo>
                  <a:lnTo>
                    <a:pt x="121780" y="4762"/>
                  </a:lnTo>
                  <a:lnTo>
                    <a:pt x="120421" y="4762"/>
                  </a:lnTo>
                  <a:lnTo>
                    <a:pt x="118795" y="4762"/>
                  </a:lnTo>
                  <a:lnTo>
                    <a:pt x="94551" y="4762"/>
                  </a:lnTo>
                  <a:lnTo>
                    <a:pt x="94551" y="3924"/>
                  </a:lnTo>
                  <a:lnTo>
                    <a:pt x="94551" y="2514"/>
                  </a:lnTo>
                  <a:lnTo>
                    <a:pt x="94551" y="1092"/>
                  </a:lnTo>
                  <a:lnTo>
                    <a:pt x="93459" y="0"/>
                  </a:lnTo>
                  <a:lnTo>
                    <a:pt x="30899" y="0"/>
                  </a:lnTo>
                  <a:lnTo>
                    <a:pt x="29108" y="723"/>
                  </a:lnTo>
                  <a:lnTo>
                    <a:pt x="28384" y="2514"/>
                  </a:lnTo>
                  <a:lnTo>
                    <a:pt x="28384" y="4762"/>
                  </a:lnTo>
                  <a:lnTo>
                    <a:pt x="28016" y="4762"/>
                  </a:lnTo>
                  <a:lnTo>
                    <a:pt x="1155" y="4762"/>
                  </a:lnTo>
                  <a:lnTo>
                    <a:pt x="0" y="5854"/>
                  </a:lnTo>
                  <a:lnTo>
                    <a:pt x="0" y="8636"/>
                  </a:lnTo>
                  <a:lnTo>
                    <a:pt x="1155" y="9791"/>
                  </a:lnTo>
                  <a:lnTo>
                    <a:pt x="2514" y="9791"/>
                  </a:lnTo>
                  <a:lnTo>
                    <a:pt x="4140" y="9791"/>
                  </a:lnTo>
                  <a:lnTo>
                    <a:pt x="121780" y="9791"/>
                  </a:lnTo>
                  <a:lnTo>
                    <a:pt x="122885" y="8636"/>
                  </a:lnTo>
                  <a:lnTo>
                    <a:pt x="122885" y="585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28131" y="3887946"/>
              <a:ext cx="107950" cy="24130"/>
            </a:xfrm>
            <a:custGeom>
              <a:avLst/>
              <a:gdLst/>
              <a:ahLst/>
              <a:cxnLst/>
              <a:rect l="l" t="t" r="r" b="b"/>
              <a:pathLst>
                <a:path w="107950" h="24129">
                  <a:moveTo>
                    <a:pt x="107950" y="1104"/>
                  </a:moveTo>
                  <a:lnTo>
                    <a:pt x="106857" y="0"/>
                  </a:lnTo>
                  <a:lnTo>
                    <a:pt x="105435" y="0"/>
                  </a:lnTo>
                  <a:lnTo>
                    <a:pt x="104025" y="0"/>
                  </a:lnTo>
                  <a:lnTo>
                    <a:pt x="103873" y="0"/>
                  </a:lnTo>
                  <a:lnTo>
                    <a:pt x="102920" y="0"/>
                  </a:lnTo>
                  <a:lnTo>
                    <a:pt x="102920" y="4978"/>
                  </a:lnTo>
                  <a:lnTo>
                    <a:pt x="102920" y="19011"/>
                  </a:lnTo>
                  <a:lnTo>
                    <a:pt x="101092" y="19011"/>
                  </a:lnTo>
                  <a:lnTo>
                    <a:pt x="94551" y="19011"/>
                  </a:lnTo>
                  <a:lnTo>
                    <a:pt x="94551" y="4978"/>
                  </a:lnTo>
                  <a:lnTo>
                    <a:pt x="95021" y="4978"/>
                  </a:lnTo>
                  <a:lnTo>
                    <a:pt x="96380" y="4978"/>
                  </a:lnTo>
                  <a:lnTo>
                    <a:pt x="101092" y="4978"/>
                  </a:lnTo>
                  <a:lnTo>
                    <a:pt x="102920" y="4978"/>
                  </a:lnTo>
                  <a:lnTo>
                    <a:pt x="102920" y="0"/>
                  </a:lnTo>
                  <a:lnTo>
                    <a:pt x="89471" y="0"/>
                  </a:lnTo>
                  <a:lnTo>
                    <a:pt x="89471" y="4978"/>
                  </a:lnTo>
                  <a:lnTo>
                    <a:pt x="89471" y="19011"/>
                  </a:lnTo>
                  <a:lnTo>
                    <a:pt x="85966" y="19011"/>
                  </a:lnTo>
                  <a:lnTo>
                    <a:pt x="85178" y="19011"/>
                  </a:lnTo>
                  <a:lnTo>
                    <a:pt x="86334" y="18542"/>
                  </a:lnTo>
                  <a:lnTo>
                    <a:pt x="87058" y="16764"/>
                  </a:lnTo>
                  <a:lnTo>
                    <a:pt x="86334" y="14973"/>
                  </a:lnTo>
                  <a:lnTo>
                    <a:pt x="84556" y="14249"/>
                  </a:lnTo>
                  <a:lnTo>
                    <a:pt x="63195" y="14249"/>
                  </a:lnTo>
                  <a:lnTo>
                    <a:pt x="63195" y="4978"/>
                  </a:lnTo>
                  <a:lnTo>
                    <a:pt x="89471" y="4978"/>
                  </a:lnTo>
                  <a:lnTo>
                    <a:pt x="89471" y="0"/>
                  </a:lnTo>
                  <a:lnTo>
                    <a:pt x="59321" y="0"/>
                  </a:lnTo>
                  <a:lnTo>
                    <a:pt x="58166" y="1104"/>
                  </a:lnTo>
                  <a:lnTo>
                    <a:pt x="58166" y="2514"/>
                  </a:lnTo>
                  <a:lnTo>
                    <a:pt x="58166" y="3873"/>
                  </a:lnTo>
                  <a:lnTo>
                    <a:pt x="58166" y="14249"/>
                  </a:lnTo>
                  <a:lnTo>
                    <a:pt x="56070" y="14249"/>
                  </a:lnTo>
                  <a:lnTo>
                    <a:pt x="54711" y="14249"/>
                  </a:lnTo>
                  <a:lnTo>
                    <a:pt x="49784" y="14249"/>
                  </a:lnTo>
                  <a:lnTo>
                    <a:pt x="49784" y="2514"/>
                  </a:lnTo>
                  <a:lnTo>
                    <a:pt x="49060" y="736"/>
                  </a:lnTo>
                  <a:lnTo>
                    <a:pt x="47269" y="0"/>
                  </a:lnTo>
                  <a:lnTo>
                    <a:pt x="44754" y="0"/>
                  </a:lnTo>
                  <a:lnTo>
                    <a:pt x="44754" y="4978"/>
                  </a:lnTo>
                  <a:lnTo>
                    <a:pt x="44754" y="14249"/>
                  </a:lnTo>
                  <a:lnTo>
                    <a:pt x="23406" y="14249"/>
                  </a:lnTo>
                  <a:lnTo>
                    <a:pt x="21615" y="14973"/>
                  </a:lnTo>
                  <a:lnTo>
                    <a:pt x="20891" y="16764"/>
                  </a:lnTo>
                  <a:lnTo>
                    <a:pt x="20891" y="19011"/>
                  </a:lnTo>
                  <a:lnTo>
                    <a:pt x="20307" y="19011"/>
                  </a:lnTo>
                  <a:lnTo>
                    <a:pt x="18897" y="19011"/>
                  </a:lnTo>
                  <a:lnTo>
                    <a:pt x="18427" y="19011"/>
                  </a:lnTo>
                  <a:lnTo>
                    <a:pt x="18427" y="4978"/>
                  </a:lnTo>
                  <a:lnTo>
                    <a:pt x="44754" y="4978"/>
                  </a:lnTo>
                  <a:lnTo>
                    <a:pt x="44754" y="0"/>
                  </a:lnTo>
                  <a:lnTo>
                    <a:pt x="13398" y="0"/>
                  </a:lnTo>
                  <a:lnTo>
                    <a:pt x="13398" y="4978"/>
                  </a:lnTo>
                  <a:lnTo>
                    <a:pt x="13398" y="19011"/>
                  </a:lnTo>
                  <a:lnTo>
                    <a:pt x="8013" y="19011"/>
                  </a:lnTo>
                  <a:lnTo>
                    <a:pt x="8013" y="4978"/>
                  </a:lnTo>
                  <a:lnTo>
                    <a:pt x="11569" y="4978"/>
                  </a:lnTo>
                  <a:lnTo>
                    <a:pt x="13030" y="4978"/>
                  </a:lnTo>
                  <a:lnTo>
                    <a:pt x="13398" y="4978"/>
                  </a:lnTo>
                  <a:lnTo>
                    <a:pt x="13398" y="0"/>
                  </a:lnTo>
                  <a:lnTo>
                    <a:pt x="13030" y="0"/>
                  </a:lnTo>
                  <a:lnTo>
                    <a:pt x="12928" y="0"/>
                  </a:lnTo>
                  <a:lnTo>
                    <a:pt x="2514" y="0"/>
                  </a:lnTo>
                  <a:lnTo>
                    <a:pt x="736" y="736"/>
                  </a:lnTo>
                  <a:lnTo>
                    <a:pt x="0" y="2514"/>
                  </a:lnTo>
                  <a:lnTo>
                    <a:pt x="0" y="21526"/>
                  </a:lnTo>
                  <a:lnTo>
                    <a:pt x="736" y="23304"/>
                  </a:lnTo>
                  <a:lnTo>
                    <a:pt x="2514" y="24041"/>
                  </a:lnTo>
                  <a:lnTo>
                    <a:pt x="5499" y="24041"/>
                  </a:lnTo>
                  <a:lnTo>
                    <a:pt x="15913" y="24041"/>
                  </a:lnTo>
                  <a:lnTo>
                    <a:pt x="56070" y="24041"/>
                  </a:lnTo>
                  <a:lnTo>
                    <a:pt x="57226" y="22885"/>
                  </a:lnTo>
                  <a:lnTo>
                    <a:pt x="57226" y="20104"/>
                  </a:lnTo>
                  <a:lnTo>
                    <a:pt x="56337" y="19265"/>
                  </a:lnTo>
                  <a:lnTo>
                    <a:pt x="58166" y="19265"/>
                  </a:lnTo>
                  <a:lnTo>
                    <a:pt x="58166" y="21526"/>
                  </a:lnTo>
                  <a:lnTo>
                    <a:pt x="58166" y="22885"/>
                  </a:lnTo>
                  <a:lnTo>
                    <a:pt x="59321" y="24041"/>
                  </a:lnTo>
                  <a:lnTo>
                    <a:pt x="105435" y="24041"/>
                  </a:lnTo>
                  <a:lnTo>
                    <a:pt x="107226" y="23304"/>
                  </a:lnTo>
                  <a:lnTo>
                    <a:pt x="107950" y="21526"/>
                  </a:lnTo>
                  <a:lnTo>
                    <a:pt x="107950" y="19011"/>
                  </a:lnTo>
                  <a:lnTo>
                    <a:pt x="107950" y="4978"/>
                  </a:lnTo>
                  <a:lnTo>
                    <a:pt x="107950" y="3873"/>
                  </a:lnTo>
                  <a:lnTo>
                    <a:pt x="107950" y="2514"/>
                  </a:lnTo>
                  <a:lnTo>
                    <a:pt x="107950" y="110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49022" y="3902195"/>
              <a:ext cx="66675" cy="10160"/>
            </a:xfrm>
            <a:custGeom>
              <a:avLst/>
              <a:gdLst/>
              <a:ahLst/>
              <a:cxnLst/>
              <a:rect l="l" t="t" r="r" b="b"/>
              <a:pathLst>
                <a:path w="66675" h="10160">
                  <a:moveTo>
                    <a:pt x="66167" y="2514"/>
                  </a:moveTo>
                  <a:lnTo>
                    <a:pt x="65443" y="723"/>
                  </a:lnTo>
                  <a:lnTo>
                    <a:pt x="63665" y="0"/>
                  </a:lnTo>
                  <a:lnTo>
                    <a:pt x="60782" y="0"/>
                  </a:lnTo>
                  <a:lnTo>
                    <a:pt x="2514" y="0"/>
                  </a:lnTo>
                  <a:lnTo>
                    <a:pt x="723" y="723"/>
                  </a:lnTo>
                  <a:lnTo>
                    <a:pt x="0" y="2514"/>
                  </a:lnTo>
                  <a:lnTo>
                    <a:pt x="0" y="5854"/>
                  </a:lnTo>
                  <a:lnTo>
                    <a:pt x="0" y="7277"/>
                  </a:lnTo>
                  <a:lnTo>
                    <a:pt x="0" y="8636"/>
                  </a:lnTo>
                  <a:lnTo>
                    <a:pt x="1092" y="9791"/>
                  </a:lnTo>
                  <a:lnTo>
                    <a:pt x="2514" y="9791"/>
                  </a:lnTo>
                  <a:lnTo>
                    <a:pt x="3873" y="9791"/>
                  </a:lnTo>
                  <a:lnTo>
                    <a:pt x="65074" y="9791"/>
                  </a:lnTo>
                  <a:lnTo>
                    <a:pt x="66167" y="8636"/>
                  </a:lnTo>
                  <a:lnTo>
                    <a:pt x="66167" y="7277"/>
                  </a:lnTo>
                  <a:lnTo>
                    <a:pt x="66167" y="5016"/>
                  </a:lnTo>
                  <a:lnTo>
                    <a:pt x="66167" y="2514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77343" y="3902195"/>
              <a:ext cx="14604" cy="10160"/>
            </a:xfrm>
            <a:custGeom>
              <a:avLst/>
              <a:gdLst/>
              <a:ahLst/>
              <a:cxnLst/>
              <a:rect l="l" t="t" r="r" b="b"/>
              <a:pathLst>
                <a:path w="14604" h="10160">
                  <a:moveTo>
                    <a:pt x="5029" y="1092"/>
                  </a:moveTo>
                  <a:lnTo>
                    <a:pt x="3924" y="0"/>
                  </a:lnTo>
                  <a:lnTo>
                    <a:pt x="1155" y="0"/>
                  </a:lnTo>
                  <a:lnTo>
                    <a:pt x="0" y="1092"/>
                  </a:lnTo>
                  <a:lnTo>
                    <a:pt x="0" y="7277"/>
                  </a:lnTo>
                  <a:lnTo>
                    <a:pt x="736" y="9055"/>
                  </a:lnTo>
                  <a:lnTo>
                    <a:pt x="2514" y="9791"/>
                  </a:lnTo>
                  <a:lnTo>
                    <a:pt x="4292" y="9055"/>
                  </a:lnTo>
                  <a:lnTo>
                    <a:pt x="5029" y="7277"/>
                  </a:lnTo>
                  <a:lnTo>
                    <a:pt x="5029" y="1092"/>
                  </a:lnTo>
                  <a:close/>
                </a:path>
                <a:path w="14604" h="10160">
                  <a:moveTo>
                    <a:pt x="13982" y="1092"/>
                  </a:moveTo>
                  <a:lnTo>
                    <a:pt x="12827" y="0"/>
                  </a:lnTo>
                  <a:lnTo>
                    <a:pt x="11468" y="0"/>
                  </a:lnTo>
                  <a:lnTo>
                    <a:pt x="10109" y="0"/>
                  </a:lnTo>
                  <a:lnTo>
                    <a:pt x="7124" y="0"/>
                  </a:lnTo>
                  <a:lnTo>
                    <a:pt x="5969" y="1092"/>
                  </a:lnTo>
                  <a:lnTo>
                    <a:pt x="5969" y="2514"/>
                  </a:lnTo>
                  <a:lnTo>
                    <a:pt x="5969" y="3924"/>
                  </a:lnTo>
                  <a:lnTo>
                    <a:pt x="5969" y="7277"/>
                  </a:lnTo>
                  <a:lnTo>
                    <a:pt x="6705" y="9055"/>
                  </a:lnTo>
                  <a:lnTo>
                    <a:pt x="8483" y="9791"/>
                  </a:lnTo>
                  <a:lnTo>
                    <a:pt x="9944" y="9791"/>
                  </a:lnTo>
                  <a:lnTo>
                    <a:pt x="11353" y="9791"/>
                  </a:lnTo>
                  <a:lnTo>
                    <a:pt x="13246" y="9055"/>
                  </a:lnTo>
                  <a:lnTo>
                    <a:pt x="13982" y="7277"/>
                  </a:lnTo>
                  <a:lnTo>
                    <a:pt x="13982" y="5016"/>
                  </a:lnTo>
                  <a:lnTo>
                    <a:pt x="13982" y="3873"/>
                  </a:lnTo>
                  <a:lnTo>
                    <a:pt x="13982" y="2514"/>
                  </a:lnTo>
                  <a:lnTo>
                    <a:pt x="13982" y="1092"/>
                  </a:lnTo>
                  <a:close/>
                </a:path>
              </a:pathLst>
            </a:custGeom>
            <a:solidFill>
              <a:srgbClr val="3952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6772" y="5964477"/>
              <a:ext cx="558820" cy="1688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99576" y="2819507"/>
              <a:ext cx="5361940" cy="2964180"/>
            </a:xfrm>
            <a:custGeom>
              <a:avLst/>
              <a:gdLst/>
              <a:ahLst/>
              <a:cxnLst/>
              <a:rect l="l" t="t" r="r" b="b"/>
              <a:pathLst>
                <a:path w="5361940" h="2964179">
                  <a:moveTo>
                    <a:pt x="1217371" y="2728023"/>
                  </a:moveTo>
                  <a:lnTo>
                    <a:pt x="0" y="2728023"/>
                  </a:lnTo>
                  <a:lnTo>
                    <a:pt x="0" y="2964091"/>
                  </a:lnTo>
                  <a:lnTo>
                    <a:pt x="1217371" y="2964091"/>
                  </a:lnTo>
                  <a:lnTo>
                    <a:pt x="1217371" y="2728023"/>
                  </a:lnTo>
                  <a:close/>
                </a:path>
                <a:path w="5361940" h="2964179">
                  <a:moveTo>
                    <a:pt x="5361749" y="0"/>
                  </a:moveTo>
                  <a:lnTo>
                    <a:pt x="4144403" y="0"/>
                  </a:lnTo>
                  <a:lnTo>
                    <a:pt x="4144403" y="236054"/>
                  </a:lnTo>
                  <a:lnTo>
                    <a:pt x="5361749" y="236054"/>
                  </a:lnTo>
                  <a:lnTo>
                    <a:pt x="5361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470065" y="2760869"/>
            <a:ext cx="122110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spc="-10" dirty="0">
                <a:solidFill>
                  <a:srgbClr val="030203"/>
                </a:solidFill>
                <a:latin typeface="Arial"/>
                <a:cs typeface="Arial"/>
              </a:rPr>
              <a:t>PRANA-</a:t>
            </a:r>
            <a:r>
              <a:rPr sz="1450" b="1" spc="-265" dirty="0">
                <a:solidFill>
                  <a:srgbClr val="030203"/>
                </a:solidFill>
                <a:latin typeface="Arial"/>
                <a:cs typeface="Arial"/>
              </a:rPr>
              <a:t> </a:t>
            </a:r>
            <a:r>
              <a:rPr sz="1450" b="1" spc="45" dirty="0">
                <a:solidFill>
                  <a:srgbClr val="030203"/>
                </a:solidFill>
                <a:latin typeface="Arial"/>
                <a:cs typeface="Arial"/>
              </a:rPr>
              <a:t>200С</a:t>
            </a:r>
            <a:endParaRPr sz="14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42579" y="5493645"/>
            <a:ext cx="122110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spc="-10" dirty="0">
                <a:solidFill>
                  <a:srgbClr val="030203"/>
                </a:solidFill>
                <a:latin typeface="Arial"/>
                <a:cs typeface="Arial"/>
              </a:rPr>
              <a:t>PRANA-</a:t>
            </a:r>
            <a:r>
              <a:rPr sz="1450" b="1" spc="-265" dirty="0">
                <a:solidFill>
                  <a:srgbClr val="030203"/>
                </a:solidFill>
                <a:latin typeface="Arial"/>
                <a:cs typeface="Arial"/>
              </a:rPr>
              <a:t> </a:t>
            </a:r>
            <a:r>
              <a:rPr sz="1450" b="1" spc="45" dirty="0">
                <a:solidFill>
                  <a:srgbClr val="030203"/>
                </a:solidFill>
                <a:latin typeface="Arial"/>
                <a:cs typeface="Arial"/>
              </a:rPr>
              <a:t>200С</a:t>
            </a:r>
            <a:endParaRPr sz="14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 rot="17483939">
            <a:off x="8825190" y="5432626"/>
            <a:ext cx="8407465" cy="656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lang="en-US" sz="6600" b="0" i="0" dirty="0" err="1">
                <a:solidFill>
                  <a:srgbClr val="00B050"/>
                </a:solidFill>
                <a:effectLst/>
                <a:latin typeface="Söhne"/>
              </a:rPr>
              <a:t>Računanje</a:t>
            </a:r>
            <a:r>
              <a:rPr lang="en-US" sz="6600" b="0" i="0" dirty="0">
                <a:solidFill>
                  <a:srgbClr val="00B050"/>
                </a:solidFill>
                <a:effectLst/>
                <a:latin typeface="Söhne"/>
              </a:rPr>
              <a:t> </a:t>
            </a:r>
            <a:r>
              <a:rPr lang="en-US" sz="6600" b="0" i="0" dirty="0" err="1">
                <a:solidFill>
                  <a:srgbClr val="00B050"/>
                </a:solidFill>
                <a:effectLst/>
                <a:latin typeface="Söhne"/>
              </a:rPr>
              <a:t>isplativosti</a:t>
            </a:r>
            <a:endParaRPr lang="en-US" sz="6600" baseline="1234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25819" y="1490825"/>
            <a:ext cx="17759045" cy="9329420"/>
          </a:xfrm>
          <a:custGeom>
            <a:avLst/>
            <a:gdLst/>
            <a:ahLst/>
            <a:cxnLst/>
            <a:rect l="l" t="t" r="r" b="b"/>
            <a:pathLst>
              <a:path w="17759045" h="9329420">
                <a:moveTo>
                  <a:pt x="9839020" y="8830145"/>
                </a:moveTo>
                <a:lnTo>
                  <a:pt x="9762490" y="8796160"/>
                </a:lnTo>
                <a:lnTo>
                  <a:pt x="9563011" y="9245168"/>
                </a:lnTo>
                <a:lnTo>
                  <a:pt x="0" y="9245168"/>
                </a:lnTo>
                <a:lnTo>
                  <a:pt x="0" y="9328925"/>
                </a:lnTo>
                <a:lnTo>
                  <a:pt x="9617456" y="9328925"/>
                </a:lnTo>
                <a:lnTo>
                  <a:pt x="9839020" y="8830145"/>
                </a:lnTo>
                <a:close/>
              </a:path>
              <a:path w="17759045" h="9329420">
                <a:moveTo>
                  <a:pt x="17758575" y="0"/>
                </a:moveTo>
                <a:lnTo>
                  <a:pt x="13121653" y="0"/>
                </a:lnTo>
                <a:lnTo>
                  <a:pt x="12851498" y="598932"/>
                </a:lnTo>
                <a:lnTo>
                  <a:pt x="12927940" y="633336"/>
                </a:lnTo>
                <a:lnTo>
                  <a:pt x="13175780" y="83769"/>
                </a:lnTo>
                <a:lnTo>
                  <a:pt x="17758575" y="83769"/>
                </a:lnTo>
                <a:lnTo>
                  <a:pt x="17758575" y="0"/>
                </a:lnTo>
                <a:close/>
              </a:path>
            </a:pathLst>
          </a:custGeom>
          <a:solidFill>
            <a:srgbClr val="4BB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201663" y="9043966"/>
            <a:ext cx="2959100" cy="114967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25"/>
              </a:spcBef>
            </a:pPr>
            <a:r>
              <a:rPr lang="en-US" sz="3600" b="0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Isplativost</a:t>
            </a:r>
            <a:r>
              <a:rPr lang="en-US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 je 1</a:t>
            </a:r>
            <a:r>
              <a:rPr lang="ru-RU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1</a:t>
            </a:r>
            <a:r>
              <a:rPr lang="en-US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-</a:t>
            </a:r>
            <a:r>
              <a:rPr lang="ru-RU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15</a:t>
            </a:r>
            <a:r>
              <a:rPr lang="en-US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meseca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89558" y="1769559"/>
            <a:ext cx="26568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lang="en-US" sz="2400" b="0" i="0" dirty="0" err="1">
                <a:solidFill>
                  <a:srgbClr val="374151"/>
                </a:solidFill>
                <a:effectLst/>
                <a:latin typeface="Söhne"/>
              </a:rPr>
              <a:t>Površina</a:t>
            </a:r>
            <a:r>
              <a:rPr sz="2400" i="1" spc="35" dirty="0">
                <a:solidFill>
                  <a:srgbClr val="211F1F"/>
                </a:solidFill>
                <a:latin typeface="Georgia"/>
                <a:cs typeface="Georgia"/>
              </a:rPr>
              <a:t> </a:t>
            </a:r>
            <a:r>
              <a:rPr sz="2400" i="1" spc="15" dirty="0">
                <a:solidFill>
                  <a:srgbClr val="211F1F"/>
                </a:solidFill>
                <a:latin typeface="Georgia"/>
                <a:cs typeface="Georgia"/>
              </a:rPr>
              <a:t>-</a:t>
            </a:r>
            <a:r>
              <a:rPr sz="2400" i="1" spc="40" dirty="0">
                <a:solidFill>
                  <a:srgbClr val="211F1F"/>
                </a:solidFill>
                <a:latin typeface="Georgia"/>
                <a:cs typeface="Georgia"/>
              </a:rPr>
              <a:t> </a:t>
            </a:r>
            <a:r>
              <a:rPr lang="ru-RU" sz="2400" b="1" i="1" spc="-100" dirty="0">
                <a:solidFill>
                  <a:srgbClr val="211F1F"/>
                </a:solidFill>
                <a:latin typeface="Trebuchet MS"/>
                <a:cs typeface="Trebuchet MS"/>
              </a:rPr>
              <a:t>158,5</a:t>
            </a:r>
            <a:r>
              <a:rPr sz="2400" b="1" i="1" spc="-6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2400" b="1" i="1" spc="55" dirty="0">
                <a:solidFill>
                  <a:srgbClr val="211F1F"/>
                </a:solidFill>
                <a:latin typeface="Trebuchet MS"/>
                <a:cs typeface="Trebuchet MS"/>
              </a:rPr>
              <a:t>м</a:t>
            </a:r>
            <a:r>
              <a:rPr sz="2100" b="1" i="1" spc="82" baseline="31746" dirty="0">
                <a:solidFill>
                  <a:srgbClr val="211F1F"/>
                </a:solidFill>
                <a:latin typeface="Trebuchet MS"/>
                <a:cs typeface="Trebuchet MS"/>
              </a:rPr>
              <a:t>3</a:t>
            </a:r>
            <a:endParaRPr sz="2100" baseline="31746" dirty="0">
              <a:latin typeface="Trebuchet MS"/>
              <a:cs typeface="Trebuchet MS"/>
            </a:endParaRPr>
          </a:p>
        </p:txBody>
      </p:sp>
      <p:pic>
        <p:nvPicPr>
          <p:cNvPr id="45" name="object 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15199" y="8396116"/>
            <a:ext cx="1518278" cy="1518278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330738" y="8396116"/>
            <a:ext cx="1518278" cy="151827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408043" y="5788986"/>
            <a:ext cx="1518277" cy="1518299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4553058" y="6242994"/>
            <a:ext cx="1137792" cy="592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68580" algn="ctr">
              <a:lnSpc>
                <a:spcPts val="2900"/>
              </a:lnSpc>
              <a:spcBef>
                <a:spcPts val="120"/>
              </a:spcBef>
            </a:pPr>
            <a:r>
              <a:rPr sz="2450" b="1" i="1" spc="-140" dirty="0">
                <a:solidFill>
                  <a:srgbClr val="211F1F"/>
                </a:solidFill>
                <a:latin typeface="Trebuchet MS"/>
                <a:cs typeface="Trebuchet MS"/>
              </a:rPr>
              <a:t>312</a:t>
            </a:r>
            <a:endParaRPr sz="2450" dirty="0">
              <a:latin typeface="Trebuchet MS"/>
              <a:cs typeface="Trebuchet MS"/>
            </a:endParaRPr>
          </a:p>
          <a:p>
            <a:pPr marL="38100" algn="ctr">
              <a:lnSpc>
                <a:spcPts val="1639"/>
              </a:lnSpc>
            </a:pP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м</a:t>
            </a:r>
            <a:r>
              <a:rPr sz="1200" i="1" spc="75" baseline="31250" dirty="0">
                <a:solidFill>
                  <a:srgbClr val="211F1F"/>
                </a:solidFill>
                <a:latin typeface="Arial"/>
                <a:cs typeface="Arial"/>
              </a:rPr>
              <a:t>3</a:t>
            </a: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lang="en-US" sz="1400" i="1" spc="50" dirty="0" err="1">
                <a:solidFill>
                  <a:srgbClr val="211F1F"/>
                </a:solidFill>
                <a:latin typeface="Arial"/>
                <a:cs typeface="Arial"/>
              </a:rPr>
              <a:t>godina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523475" y="5788986"/>
            <a:ext cx="1518278" cy="1518299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16804201" y="6225539"/>
            <a:ext cx="932768" cy="61811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ts val="2820"/>
              </a:lnSpc>
              <a:spcBef>
                <a:spcPts val="120"/>
              </a:spcBef>
            </a:pPr>
            <a:r>
              <a:rPr sz="2450" b="1" i="1" spc="-85" dirty="0">
                <a:solidFill>
                  <a:srgbClr val="211F1F"/>
                </a:solidFill>
                <a:latin typeface="Trebuchet MS"/>
                <a:cs typeface="Trebuchet MS"/>
              </a:rPr>
              <a:t>182</a:t>
            </a:r>
            <a:endParaRPr sz="2450" dirty="0">
              <a:latin typeface="Trebuchet MS"/>
              <a:cs typeface="Trebuchet MS"/>
            </a:endParaRPr>
          </a:p>
          <a:p>
            <a:pPr marL="100330" algn="ctr">
              <a:lnSpc>
                <a:spcPts val="1860"/>
              </a:lnSpc>
            </a:pPr>
            <a:r>
              <a:rPr lang="en-US" sz="1650" i="1" spc="110" dirty="0">
                <a:solidFill>
                  <a:srgbClr val="211F1F"/>
                </a:solidFill>
                <a:latin typeface="Georgia"/>
                <a:cs typeface="Georgia"/>
              </a:rPr>
              <a:t>dana</a:t>
            </a:r>
            <a:endParaRPr sz="1650" dirty="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242185" y="4596520"/>
            <a:ext cx="1608455" cy="4848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54610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prostoru</a:t>
            </a:r>
            <a:endParaRPr lang="en-US" sz="2200" dirty="0">
              <a:latin typeface="Georgia"/>
              <a:cs typeface="Georgia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285922" y="2893210"/>
            <a:ext cx="1518278" cy="1518278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15602740" y="3448398"/>
            <a:ext cx="94741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i="1" spc="5" dirty="0">
                <a:solidFill>
                  <a:srgbClr val="BD1D2C"/>
                </a:solidFill>
                <a:latin typeface="Trebuchet MS"/>
                <a:cs typeface="Trebuchet MS"/>
              </a:rPr>
              <a:t>+</a:t>
            </a:r>
            <a:r>
              <a:rPr sz="2450" b="1" i="1" spc="110" dirty="0">
                <a:solidFill>
                  <a:srgbClr val="BD1D2C"/>
                </a:solidFill>
                <a:latin typeface="Trebuchet MS"/>
                <a:cs typeface="Trebuchet MS"/>
              </a:rPr>
              <a:t>22ºС</a:t>
            </a:r>
            <a:endParaRPr sz="2450" dirty="0">
              <a:latin typeface="Trebuchet MS"/>
              <a:cs typeface="Trebuchet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278737" y="1181292"/>
            <a:ext cx="16663669" cy="3181985"/>
            <a:chOff x="2298359" y="1230054"/>
            <a:chExt cx="16663669" cy="3181985"/>
          </a:xfrm>
        </p:grpSpPr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43134" y="2893210"/>
              <a:ext cx="1518277" cy="151827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98359" y="1230054"/>
              <a:ext cx="3902568" cy="2994110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 rot="21120000">
            <a:off x="3410364" y="2076249"/>
            <a:ext cx="1937341" cy="358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55"/>
              </a:lnSpc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Školska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 rot="21120000">
            <a:off x="3486328" y="2582143"/>
            <a:ext cx="1668173" cy="358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55"/>
              </a:lnSpc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učionica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7" name="object 6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43133" y="8395378"/>
            <a:ext cx="1518277" cy="1518278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17845603" y="8831617"/>
            <a:ext cx="713740" cy="5930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35"/>
              </a:lnSpc>
              <a:spcBef>
                <a:spcPts val="110"/>
              </a:spcBef>
            </a:pPr>
            <a:r>
              <a:rPr sz="2050" b="1" i="1" spc="10" dirty="0">
                <a:solidFill>
                  <a:srgbClr val="BD1D2C"/>
                </a:solidFill>
                <a:latin typeface="Trebuchet MS"/>
                <a:cs typeface="Trebuchet MS"/>
              </a:rPr>
              <a:t>2</a:t>
            </a:r>
            <a:endParaRPr sz="2050" dirty="0">
              <a:latin typeface="Trebuchet MS"/>
              <a:cs typeface="Trebuchet MS"/>
            </a:endParaRPr>
          </a:p>
          <a:p>
            <a:pPr algn="ctr">
              <a:lnSpc>
                <a:spcPts val="2014"/>
              </a:lnSpc>
            </a:pPr>
            <a:r>
              <a:rPr sz="1700" i="1" spc="45" dirty="0" err="1">
                <a:solidFill>
                  <a:srgbClr val="BD1D2C"/>
                </a:solidFill>
                <a:latin typeface="Arial"/>
                <a:cs typeface="Arial"/>
              </a:rPr>
              <a:t>тон</a:t>
            </a:r>
            <a:r>
              <a:rPr lang="ru-RU" sz="1700" i="1" spc="45" dirty="0">
                <a:solidFill>
                  <a:srgbClr val="BD1D2C"/>
                </a:solidFill>
                <a:latin typeface="Arial"/>
                <a:cs typeface="Arial"/>
              </a:rPr>
              <a:t>е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69" name="object 54">
            <a:extLst>
              <a:ext uri="{FF2B5EF4-FFF2-40B4-BE49-F238E27FC236}">
                <a16:creationId xmlns:a16="http://schemas.microsoft.com/office/drawing/2014/main" id="{0A2B6ACA-0765-01F6-661E-62C657B3F21E}"/>
              </a:ext>
            </a:extLst>
          </p:cNvPr>
          <p:cNvSpPr txBox="1"/>
          <p:nvPr/>
        </p:nvSpPr>
        <p:spPr>
          <a:xfrm>
            <a:off x="17822127" y="3393082"/>
            <a:ext cx="915549" cy="39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50" b="1" i="1" spc="120" dirty="0">
                <a:solidFill>
                  <a:srgbClr val="00ACEE"/>
                </a:solidFill>
                <a:latin typeface="Trebuchet MS"/>
                <a:cs typeface="Trebuchet MS"/>
              </a:rPr>
              <a:t>11</a:t>
            </a:r>
            <a:r>
              <a:rPr sz="2450" b="1" i="1" spc="120" dirty="0">
                <a:solidFill>
                  <a:srgbClr val="00ACEE"/>
                </a:solidFill>
                <a:latin typeface="Trebuchet MS"/>
                <a:cs typeface="Trebuchet MS"/>
              </a:rPr>
              <a:t>ºС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70" name="object 55">
            <a:extLst>
              <a:ext uri="{FF2B5EF4-FFF2-40B4-BE49-F238E27FC236}">
                <a16:creationId xmlns:a16="http://schemas.microsoft.com/office/drawing/2014/main" id="{0230122C-A295-6900-EA42-D72A76B55207}"/>
              </a:ext>
            </a:extLst>
          </p:cNvPr>
          <p:cNvSpPr txBox="1"/>
          <p:nvPr/>
        </p:nvSpPr>
        <p:spPr>
          <a:xfrm>
            <a:off x="17424548" y="4622666"/>
            <a:ext cx="1487805" cy="7028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indent="10160" algn="ctr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prosečna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temperatura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ulici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71" name="object 45">
            <a:extLst>
              <a:ext uri="{FF2B5EF4-FFF2-40B4-BE49-F238E27FC236}">
                <a16:creationId xmlns:a16="http://schemas.microsoft.com/office/drawing/2014/main" id="{82FC2B47-FD1A-D085-EAE0-DA8DA0856E9C}"/>
              </a:ext>
            </a:extLst>
          </p:cNvPr>
          <p:cNvSpPr txBox="1"/>
          <p:nvPr/>
        </p:nvSpPr>
        <p:spPr>
          <a:xfrm>
            <a:off x="14230246" y="7506804"/>
            <a:ext cx="186162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vazduhoozmena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72" name="object 48">
            <a:extLst>
              <a:ext uri="{FF2B5EF4-FFF2-40B4-BE49-F238E27FC236}">
                <a16:creationId xmlns:a16="http://schemas.microsoft.com/office/drawing/2014/main" id="{17FD459E-5B58-604D-2766-F0F378297240}"/>
              </a:ext>
            </a:extLst>
          </p:cNvPr>
          <p:cNvSpPr txBox="1"/>
          <p:nvPr/>
        </p:nvSpPr>
        <p:spPr>
          <a:xfrm>
            <a:off x="16529050" y="7597671"/>
            <a:ext cx="1875155" cy="26680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47370" marR="5080" indent="-535305">
              <a:lnSpc>
                <a:spcPts val="1680"/>
              </a:lnSpc>
              <a:spcBef>
                <a:spcPts val="240"/>
              </a:spcBef>
            </a:pP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period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grejanja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74" name="object 38">
            <a:extLst>
              <a:ext uri="{FF2B5EF4-FFF2-40B4-BE49-F238E27FC236}">
                <a16:creationId xmlns:a16="http://schemas.microsoft.com/office/drawing/2014/main" id="{7D4742DD-8D9E-A6C7-178C-2B91FD618E53}"/>
              </a:ext>
            </a:extLst>
          </p:cNvPr>
          <p:cNvSpPr txBox="1"/>
          <p:nvPr/>
        </p:nvSpPr>
        <p:spPr>
          <a:xfrm>
            <a:off x="13076167" y="8778875"/>
            <a:ext cx="1689759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ctr">
              <a:spcBef>
                <a:spcPts val="100"/>
              </a:spcBef>
            </a:pPr>
            <a:r>
              <a:rPr lang="en-US" sz="2200" b="0" i="0" dirty="0" err="1">
                <a:solidFill>
                  <a:srgbClr val="C00000"/>
                </a:solidFill>
                <a:effectLst/>
                <a:latin typeface="Söhne"/>
              </a:rPr>
              <a:t>Ušteda</a:t>
            </a: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</a:p>
          <a:p>
            <a:pPr marL="88900" algn="ctr">
              <a:spcBef>
                <a:spcPts val="100"/>
              </a:spcBef>
            </a:pP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  <a:r>
              <a:rPr lang="en-US" sz="2200" b="0" i="0" dirty="0">
                <a:solidFill>
                  <a:srgbClr val="C00000"/>
                </a:solidFill>
                <a:effectLst/>
                <a:latin typeface="Söhne"/>
              </a:rPr>
              <a:t>210</a:t>
            </a:r>
            <a:endParaRPr sz="2050" dirty="0">
              <a:latin typeface="Trebuchet MS"/>
              <a:cs typeface="Trebuchet MS"/>
            </a:endParaRPr>
          </a:p>
          <a:p>
            <a:pPr marL="88900" algn="ctr">
              <a:lnSpc>
                <a:spcPts val="2014"/>
              </a:lnSpc>
            </a:pPr>
            <a:r>
              <a:rPr lang="ru-RU" sz="1600" b="0" i="0" u="sng" dirty="0">
                <a:solidFill>
                  <a:srgbClr val="C00000"/>
                </a:solidFill>
                <a:effectLst/>
                <a:latin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€</a:t>
            </a:r>
          </a:p>
          <a:p>
            <a:pPr marL="88900" algn="ctr">
              <a:lnSpc>
                <a:spcPts val="2014"/>
              </a:lnSpc>
            </a:pPr>
            <a:r>
              <a:rPr sz="1700" i="1" spc="85" dirty="0">
                <a:solidFill>
                  <a:srgbClr val="BD1D2C"/>
                </a:solidFill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75" name="object 36">
            <a:extLst>
              <a:ext uri="{FF2B5EF4-FFF2-40B4-BE49-F238E27FC236}">
                <a16:creationId xmlns:a16="http://schemas.microsoft.com/office/drawing/2014/main" id="{DA9FFB16-2619-5D3B-336D-205E44FD125C}"/>
              </a:ext>
            </a:extLst>
          </p:cNvPr>
          <p:cNvSpPr txBox="1"/>
          <p:nvPr/>
        </p:nvSpPr>
        <p:spPr>
          <a:xfrm>
            <a:off x="13076168" y="10125579"/>
            <a:ext cx="211128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električna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energija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76" name="object 38">
            <a:extLst>
              <a:ext uri="{FF2B5EF4-FFF2-40B4-BE49-F238E27FC236}">
                <a16:creationId xmlns:a16="http://schemas.microsoft.com/office/drawing/2014/main" id="{C4208880-C34C-1A3C-D4F9-8B482C157AAD}"/>
              </a:ext>
            </a:extLst>
          </p:cNvPr>
          <p:cNvSpPr txBox="1"/>
          <p:nvPr/>
        </p:nvSpPr>
        <p:spPr>
          <a:xfrm>
            <a:off x="15213491" y="8750767"/>
            <a:ext cx="1689759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ctr">
              <a:spcBef>
                <a:spcPts val="100"/>
              </a:spcBef>
            </a:pPr>
            <a:r>
              <a:rPr lang="en-US" sz="2200" b="0" i="0" dirty="0" err="1">
                <a:solidFill>
                  <a:srgbClr val="C00000"/>
                </a:solidFill>
                <a:effectLst/>
                <a:latin typeface="Söhne"/>
              </a:rPr>
              <a:t>Ušteda</a:t>
            </a: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</a:p>
          <a:p>
            <a:pPr marL="88900" algn="ctr">
              <a:spcBef>
                <a:spcPts val="100"/>
              </a:spcBef>
            </a:pPr>
            <a:r>
              <a:rPr lang="ru-RU" sz="22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  <a:r>
              <a:rPr lang="en-US" sz="2200" b="0" i="0" dirty="0">
                <a:solidFill>
                  <a:srgbClr val="C00000"/>
                </a:solidFill>
                <a:effectLst/>
                <a:latin typeface="Söhne"/>
              </a:rPr>
              <a:t>289</a:t>
            </a:r>
            <a:endParaRPr sz="2050" dirty="0">
              <a:latin typeface="Trebuchet MS"/>
              <a:cs typeface="Trebuchet MS"/>
            </a:endParaRPr>
          </a:p>
          <a:p>
            <a:pPr marL="88900" algn="ctr">
              <a:lnSpc>
                <a:spcPts val="2014"/>
              </a:lnSpc>
            </a:pPr>
            <a:r>
              <a:rPr lang="ru-RU" sz="1600" b="0" i="0" u="sng" dirty="0">
                <a:solidFill>
                  <a:srgbClr val="C00000"/>
                </a:solidFill>
                <a:effectLst/>
                <a:latin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€</a:t>
            </a:r>
          </a:p>
          <a:p>
            <a:pPr marL="88900" algn="ctr">
              <a:lnSpc>
                <a:spcPts val="2014"/>
              </a:lnSpc>
            </a:pPr>
            <a:r>
              <a:rPr sz="1700" i="1" spc="85" dirty="0">
                <a:solidFill>
                  <a:srgbClr val="BD1D2C"/>
                </a:solidFill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77" name="object 39">
            <a:extLst>
              <a:ext uri="{FF2B5EF4-FFF2-40B4-BE49-F238E27FC236}">
                <a16:creationId xmlns:a16="http://schemas.microsoft.com/office/drawing/2014/main" id="{29B937C0-681B-12BE-A797-F9C51AF61A10}"/>
              </a:ext>
            </a:extLst>
          </p:cNvPr>
          <p:cNvSpPr txBox="1"/>
          <p:nvPr/>
        </p:nvSpPr>
        <p:spPr>
          <a:xfrm>
            <a:off x="15690850" y="10125567"/>
            <a:ext cx="946384" cy="3558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toplota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78" name="object 42">
            <a:extLst>
              <a:ext uri="{FF2B5EF4-FFF2-40B4-BE49-F238E27FC236}">
                <a16:creationId xmlns:a16="http://schemas.microsoft.com/office/drawing/2014/main" id="{9C664592-E226-3447-A761-7CBBCCC9B4D1}"/>
              </a:ext>
            </a:extLst>
          </p:cNvPr>
          <p:cNvSpPr txBox="1"/>
          <p:nvPr/>
        </p:nvSpPr>
        <p:spPr>
          <a:xfrm>
            <a:off x="16788254" y="10125567"/>
            <a:ext cx="2780665" cy="4848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9410" marR="5080" indent="-347345">
              <a:lnSpc>
                <a:spcPts val="1680"/>
              </a:lnSpc>
              <a:spcBef>
                <a:spcPts val="240"/>
              </a:spcBef>
            </a:pPr>
            <a:r>
              <a:rPr lang="ru-RU" sz="2200" b="0" i="0" dirty="0">
                <a:solidFill>
                  <a:srgbClr val="374151"/>
                </a:solidFill>
                <a:effectLst/>
                <a:latin typeface="Söhne"/>
              </a:rPr>
              <a:t>	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Smanjenje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emisije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stakleničkih</a:t>
            </a:r>
            <a:r>
              <a:rPr lang="en-US" sz="2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200" b="0" i="0" dirty="0" err="1">
                <a:solidFill>
                  <a:srgbClr val="374151"/>
                </a:solidFill>
                <a:effectLst/>
                <a:latin typeface="Söhne"/>
              </a:rPr>
              <a:t>plinova</a:t>
            </a:r>
            <a:endParaRPr sz="22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298555"/>
          </a:xfrm>
          <a:custGeom>
            <a:avLst/>
            <a:gdLst/>
            <a:ahLst/>
            <a:cxnLst/>
            <a:rect l="l" t="t" r="r" b="b"/>
            <a:pathLst>
              <a:path w="20104100" h="11298555">
                <a:moveTo>
                  <a:pt x="20104099" y="0"/>
                </a:moveTo>
                <a:lnTo>
                  <a:pt x="0" y="0"/>
                </a:lnTo>
                <a:lnTo>
                  <a:pt x="0" y="11298085"/>
                </a:lnTo>
                <a:lnTo>
                  <a:pt x="20104099" y="1129808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3243" y="4005846"/>
            <a:ext cx="7353434" cy="470229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27176" y="6354414"/>
            <a:ext cx="349250" cy="280670"/>
            <a:chOff x="10627176" y="6354414"/>
            <a:chExt cx="349250" cy="280670"/>
          </a:xfrm>
        </p:grpSpPr>
        <p:sp>
          <p:nvSpPr>
            <p:cNvPr id="5" name="object 5"/>
            <p:cNvSpPr/>
            <p:nvPr/>
          </p:nvSpPr>
          <p:spPr>
            <a:xfrm>
              <a:off x="10627176" y="6354414"/>
              <a:ext cx="349250" cy="280670"/>
            </a:xfrm>
            <a:custGeom>
              <a:avLst/>
              <a:gdLst/>
              <a:ahLst/>
              <a:cxnLst/>
              <a:rect l="l" t="t" r="r" b="b"/>
              <a:pathLst>
                <a:path w="349250" h="280670">
                  <a:moveTo>
                    <a:pt x="132705" y="0"/>
                  </a:moveTo>
                  <a:lnTo>
                    <a:pt x="125585" y="0"/>
                  </a:lnTo>
                  <a:lnTo>
                    <a:pt x="96903" y="2811"/>
                  </a:lnTo>
                  <a:lnTo>
                    <a:pt x="46646" y="24202"/>
                  </a:lnTo>
                  <a:lnTo>
                    <a:pt x="12630" y="62790"/>
                  </a:lnTo>
                  <a:lnTo>
                    <a:pt x="0" y="112636"/>
                  </a:lnTo>
                  <a:lnTo>
                    <a:pt x="2028" y="139519"/>
                  </a:lnTo>
                  <a:lnTo>
                    <a:pt x="22342" y="188333"/>
                  </a:lnTo>
                  <a:lnTo>
                    <a:pt x="59932" y="221794"/>
                  </a:lnTo>
                  <a:lnTo>
                    <a:pt x="60142" y="221851"/>
                  </a:lnTo>
                  <a:lnTo>
                    <a:pt x="61503" y="222836"/>
                  </a:lnTo>
                  <a:lnTo>
                    <a:pt x="61712" y="222898"/>
                  </a:lnTo>
                  <a:lnTo>
                    <a:pt x="66215" y="225987"/>
                  </a:lnTo>
                  <a:lnTo>
                    <a:pt x="66424" y="226045"/>
                  </a:lnTo>
                  <a:lnTo>
                    <a:pt x="67785" y="227029"/>
                  </a:lnTo>
                  <a:lnTo>
                    <a:pt x="67995" y="227087"/>
                  </a:lnTo>
                  <a:lnTo>
                    <a:pt x="69356" y="228071"/>
                  </a:lnTo>
                  <a:lnTo>
                    <a:pt x="81921" y="236437"/>
                  </a:lnTo>
                  <a:lnTo>
                    <a:pt x="82131" y="236495"/>
                  </a:lnTo>
                  <a:lnTo>
                    <a:pt x="83492" y="237479"/>
                  </a:lnTo>
                  <a:lnTo>
                    <a:pt x="113229" y="257358"/>
                  </a:lnTo>
                  <a:lnTo>
                    <a:pt x="113438" y="257416"/>
                  </a:lnTo>
                  <a:lnTo>
                    <a:pt x="116370" y="259442"/>
                  </a:lnTo>
                  <a:lnTo>
                    <a:pt x="116580" y="259505"/>
                  </a:lnTo>
                  <a:lnTo>
                    <a:pt x="117941" y="260484"/>
                  </a:lnTo>
                  <a:lnTo>
                    <a:pt x="118150" y="260547"/>
                  </a:lnTo>
                  <a:lnTo>
                    <a:pt x="158725" y="276570"/>
                  </a:lnTo>
                  <a:lnTo>
                    <a:pt x="200766" y="280630"/>
                  </a:lnTo>
                  <a:lnTo>
                    <a:pt x="218012" y="280058"/>
                  </a:lnTo>
                  <a:lnTo>
                    <a:pt x="268826" y="271855"/>
                  </a:lnTo>
                  <a:lnTo>
                    <a:pt x="313841" y="251789"/>
                  </a:lnTo>
                  <a:lnTo>
                    <a:pt x="347839" y="200501"/>
                  </a:lnTo>
                  <a:lnTo>
                    <a:pt x="349033" y="180397"/>
                  </a:lnTo>
                  <a:lnTo>
                    <a:pt x="342523" y="152105"/>
                  </a:lnTo>
                  <a:lnTo>
                    <a:pt x="306965" y="98004"/>
                  </a:lnTo>
                  <a:lnTo>
                    <a:pt x="201469" y="22072"/>
                  </a:lnTo>
                  <a:lnTo>
                    <a:pt x="165377" y="5783"/>
                  </a:lnTo>
                  <a:lnTo>
                    <a:pt x="139825" y="534"/>
                  </a:lnTo>
                  <a:lnTo>
                    <a:pt x="132705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9668" y="6445783"/>
              <a:ext cx="188376" cy="1410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691469" y="6397260"/>
              <a:ext cx="285115" cy="238125"/>
            </a:xfrm>
            <a:custGeom>
              <a:avLst/>
              <a:gdLst/>
              <a:ahLst/>
              <a:cxnLst/>
              <a:rect l="l" t="t" r="r" b="b"/>
              <a:pathLst>
                <a:path w="285115" h="238125">
                  <a:moveTo>
                    <a:pt x="132703" y="0"/>
                  </a:moveTo>
                  <a:lnTo>
                    <a:pt x="125583" y="0"/>
                  </a:lnTo>
                  <a:lnTo>
                    <a:pt x="96947" y="2817"/>
                  </a:lnTo>
                  <a:lnTo>
                    <a:pt x="46703" y="24227"/>
                  </a:lnTo>
                  <a:lnTo>
                    <a:pt x="12673" y="62806"/>
                  </a:lnTo>
                  <a:lnTo>
                    <a:pt x="0" y="112652"/>
                  </a:lnTo>
                  <a:lnTo>
                    <a:pt x="2027" y="139535"/>
                  </a:lnTo>
                  <a:lnTo>
                    <a:pt x="22419" y="188356"/>
                  </a:lnTo>
                  <a:lnTo>
                    <a:pt x="59931" y="221810"/>
                  </a:lnTo>
                  <a:lnTo>
                    <a:pt x="114648" y="236759"/>
                  </a:lnTo>
                  <a:lnTo>
                    <a:pt x="136473" y="237783"/>
                  </a:lnTo>
                  <a:lnTo>
                    <a:pt x="153719" y="237211"/>
                  </a:lnTo>
                  <a:lnTo>
                    <a:pt x="204534" y="229008"/>
                  </a:lnTo>
                  <a:lnTo>
                    <a:pt x="249549" y="208942"/>
                  </a:lnTo>
                  <a:lnTo>
                    <a:pt x="267922" y="189559"/>
                  </a:lnTo>
                  <a:lnTo>
                    <a:pt x="136473" y="189559"/>
                  </a:lnTo>
                  <a:lnTo>
                    <a:pt x="120446" y="188890"/>
                  </a:lnTo>
                  <a:lnTo>
                    <a:pt x="82338" y="179109"/>
                  </a:lnTo>
                  <a:lnTo>
                    <a:pt x="53993" y="146193"/>
                  </a:lnTo>
                  <a:lnTo>
                    <a:pt x="48198" y="114809"/>
                  </a:lnTo>
                  <a:lnTo>
                    <a:pt x="50101" y="99585"/>
                  </a:lnTo>
                  <a:lnTo>
                    <a:pt x="77995" y="61375"/>
                  </a:lnTo>
                  <a:lnTo>
                    <a:pt x="117787" y="48513"/>
                  </a:lnTo>
                  <a:lnTo>
                    <a:pt x="235370" y="48513"/>
                  </a:lnTo>
                  <a:lnTo>
                    <a:pt x="195553" y="18674"/>
                  </a:lnTo>
                  <a:lnTo>
                    <a:pt x="146944" y="1596"/>
                  </a:lnTo>
                  <a:lnTo>
                    <a:pt x="139823" y="554"/>
                  </a:lnTo>
                  <a:lnTo>
                    <a:pt x="132703" y="0"/>
                  </a:lnTo>
                  <a:close/>
                </a:path>
                <a:path w="285115" h="238125">
                  <a:moveTo>
                    <a:pt x="235370" y="48513"/>
                  </a:moveTo>
                  <a:lnTo>
                    <a:pt x="117787" y="48513"/>
                  </a:lnTo>
                  <a:lnTo>
                    <a:pt x="139823" y="49307"/>
                  </a:lnTo>
                  <a:lnTo>
                    <a:pt x="172964" y="61118"/>
                  </a:lnTo>
                  <a:lnTo>
                    <a:pt x="203591" y="83570"/>
                  </a:lnTo>
                  <a:lnTo>
                    <a:pt x="226522" y="111768"/>
                  </a:lnTo>
                  <a:lnTo>
                    <a:pt x="236574" y="140822"/>
                  </a:lnTo>
                  <a:lnTo>
                    <a:pt x="236380" y="148605"/>
                  </a:lnTo>
                  <a:lnTo>
                    <a:pt x="192073" y="182402"/>
                  </a:lnTo>
                  <a:lnTo>
                    <a:pt x="150505" y="189082"/>
                  </a:lnTo>
                  <a:lnTo>
                    <a:pt x="136473" y="189559"/>
                  </a:lnTo>
                  <a:lnTo>
                    <a:pt x="267922" y="189559"/>
                  </a:lnTo>
                  <a:lnTo>
                    <a:pt x="273851" y="183305"/>
                  </a:lnTo>
                  <a:lnTo>
                    <a:pt x="283546" y="157655"/>
                  </a:lnTo>
                  <a:lnTo>
                    <a:pt x="284741" y="137550"/>
                  </a:lnTo>
                  <a:lnTo>
                    <a:pt x="270705" y="92840"/>
                  </a:lnTo>
                  <a:lnTo>
                    <a:pt x="238891" y="51152"/>
                  </a:lnTo>
                  <a:lnTo>
                    <a:pt x="235370" y="48513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679501" y="6918349"/>
            <a:ext cx="589280" cy="447040"/>
            <a:chOff x="11679501" y="6918349"/>
            <a:chExt cx="589280" cy="447040"/>
          </a:xfrm>
        </p:grpSpPr>
        <p:sp>
          <p:nvSpPr>
            <p:cNvPr id="9" name="object 9"/>
            <p:cNvSpPr/>
            <p:nvPr/>
          </p:nvSpPr>
          <p:spPr>
            <a:xfrm>
              <a:off x="11679501" y="6918349"/>
              <a:ext cx="589280" cy="447040"/>
            </a:xfrm>
            <a:custGeom>
              <a:avLst/>
              <a:gdLst/>
              <a:ahLst/>
              <a:cxnLst/>
              <a:rect l="l" t="t" r="r" b="b"/>
              <a:pathLst>
                <a:path w="589279" h="447040">
                  <a:moveTo>
                    <a:pt x="247045" y="0"/>
                  </a:moveTo>
                  <a:lnTo>
                    <a:pt x="244218" y="0"/>
                  </a:lnTo>
                  <a:lnTo>
                    <a:pt x="190669" y="3387"/>
                  </a:lnTo>
                  <a:lnTo>
                    <a:pt x="143069" y="13523"/>
                  </a:lnTo>
                  <a:lnTo>
                    <a:pt x="101595" y="30369"/>
                  </a:lnTo>
                  <a:lnTo>
                    <a:pt x="66423" y="53888"/>
                  </a:lnTo>
                  <a:lnTo>
                    <a:pt x="33287" y="90499"/>
                  </a:lnTo>
                  <a:lnTo>
                    <a:pt x="10783" y="134333"/>
                  </a:lnTo>
                  <a:lnTo>
                    <a:pt x="0" y="182431"/>
                  </a:lnTo>
                  <a:lnTo>
                    <a:pt x="2027" y="231835"/>
                  </a:lnTo>
                  <a:lnTo>
                    <a:pt x="29788" y="301044"/>
                  </a:lnTo>
                  <a:lnTo>
                    <a:pt x="81815" y="354397"/>
                  </a:lnTo>
                  <a:lnTo>
                    <a:pt x="173615" y="415532"/>
                  </a:lnTo>
                  <a:lnTo>
                    <a:pt x="230017" y="438500"/>
                  </a:lnTo>
                  <a:lnTo>
                    <a:pt x="274126" y="445037"/>
                  </a:lnTo>
                  <a:lnTo>
                    <a:pt x="320970" y="446813"/>
                  </a:lnTo>
                  <a:lnTo>
                    <a:pt x="367254" y="444720"/>
                  </a:lnTo>
                  <a:lnTo>
                    <a:pt x="409239" y="438400"/>
                  </a:lnTo>
                  <a:lnTo>
                    <a:pt x="447219" y="427790"/>
                  </a:lnTo>
                  <a:lnTo>
                    <a:pt x="526975" y="380962"/>
                  </a:lnTo>
                  <a:lnTo>
                    <a:pt x="561250" y="340462"/>
                  </a:lnTo>
                  <a:lnTo>
                    <a:pt x="582529" y="294120"/>
                  </a:lnTo>
                  <a:lnTo>
                    <a:pt x="589024" y="244736"/>
                  </a:lnTo>
                  <a:lnTo>
                    <a:pt x="581355" y="201428"/>
                  </a:lnTo>
                  <a:lnTo>
                    <a:pt x="562062" y="160637"/>
                  </a:lnTo>
                  <a:lnTo>
                    <a:pt x="532482" y="124466"/>
                  </a:lnTo>
                  <a:lnTo>
                    <a:pt x="493949" y="95018"/>
                  </a:lnTo>
                  <a:lnTo>
                    <a:pt x="489760" y="92232"/>
                  </a:lnTo>
                  <a:lnTo>
                    <a:pt x="475729" y="82808"/>
                  </a:lnTo>
                  <a:lnTo>
                    <a:pt x="475520" y="82746"/>
                  </a:lnTo>
                  <a:lnTo>
                    <a:pt x="465573" y="76018"/>
                  </a:lnTo>
                  <a:lnTo>
                    <a:pt x="465363" y="75976"/>
                  </a:lnTo>
                  <a:lnTo>
                    <a:pt x="455416" y="69249"/>
                  </a:lnTo>
                  <a:lnTo>
                    <a:pt x="455207" y="69186"/>
                  </a:lnTo>
                  <a:lnTo>
                    <a:pt x="437092" y="57040"/>
                  </a:lnTo>
                  <a:lnTo>
                    <a:pt x="436882" y="56977"/>
                  </a:lnTo>
                  <a:lnTo>
                    <a:pt x="426935" y="50270"/>
                  </a:lnTo>
                  <a:lnTo>
                    <a:pt x="426726" y="50207"/>
                  </a:lnTo>
                  <a:lnTo>
                    <a:pt x="416778" y="43501"/>
                  </a:lnTo>
                  <a:lnTo>
                    <a:pt x="416569" y="43438"/>
                  </a:lnTo>
                  <a:lnTo>
                    <a:pt x="410601" y="39433"/>
                  </a:lnTo>
                  <a:lnTo>
                    <a:pt x="375960" y="22348"/>
                  </a:lnTo>
                  <a:lnTo>
                    <a:pt x="337344" y="10129"/>
                  </a:lnTo>
                  <a:lnTo>
                    <a:pt x="294467" y="2704"/>
                  </a:lnTo>
                  <a:lnTo>
                    <a:pt x="247045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25190" y="7005247"/>
              <a:ext cx="381000" cy="297815"/>
            </a:xfrm>
            <a:custGeom>
              <a:avLst/>
              <a:gdLst/>
              <a:ahLst/>
              <a:cxnLst/>
              <a:rect l="l" t="t" r="r" b="b"/>
              <a:pathLst>
                <a:path w="381000" h="297815">
                  <a:moveTo>
                    <a:pt x="181877" y="0"/>
                  </a:moveTo>
                  <a:lnTo>
                    <a:pt x="181877" y="31187"/>
                  </a:lnTo>
                  <a:lnTo>
                    <a:pt x="139354" y="33652"/>
                  </a:lnTo>
                  <a:lnTo>
                    <a:pt x="102181" y="41030"/>
                  </a:lnTo>
                  <a:lnTo>
                    <a:pt x="44394" y="70411"/>
                  </a:lnTo>
                  <a:lnTo>
                    <a:pt x="7314" y="124341"/>
                  </a:lnTo>
                  <a:lnTo>
                    <a:pt x="0" y="156666"/>
                  </a:lnTo>
                  <a:lnTo>
                    <a:pt x="1254" y="189496"/>
                  </a:lnTo>
                  <a:lnTo>
                    <a:pt x="29539" y="248448"/>
                  </a:lnTo>
                  <a:lnTo>
                    <a:pt x="83032" y="286169"/>
                  </a:lnTo>
                  <a:lnTo>
                    <a:pt x="134819" y="295962"/>
                  </a:lnTo>
                  <a:lnTo>
                    <a:pt x="167427" y="297399"/>
                  </a:lnTo>
                  <a:lnTo>
                    <a:pt x="175280" y="297399"/>
                  </a:lnTo>
                  <a:lnTo>
                    <a:pt x="213879" y="295752"/>
                  </a:lnTo>
                  <a:lnTo>
                    <a:pt x="279296" y="282419"/>
                  </a:lnTo>
                  <a:lnTo>
                    <a:pt x="334426" y="251710"/>
                  </a:lnTo>
                  <a:lnTo>
                    <a:pt x="375188" y="194868"/>
                  </a:lnTo>
                  <a:lnTo>
                    <a:pt x="380824" y="159801"/>
                  </a:lnTo>
                  <a:lnTo>
                    <a:pt x="375603" y="132135"/>
                  </a:lnTo>
                  <a:lnTo>
                    <a:pt x="342231" y="81526"/>
                  </a:lnTo>
                  <a:lnTo>
                    <a:pt x="289052" y="48567"/>
                  </a:lnTo>
                  <a:lnTo>
                    <a:pt x="223291" y="33302"/>
                  </a:lnTo>
                  <a:lnTo>
                    <a:pt x="184285" y="31187"/>
                  </a:lnTo>
                  <a:lnTo>
                    <a:pt x="181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62849" y="6973918"/>
              <a:ext cx="506095" cy="391795"/>
            </a:xfrm>
            <a:custGeom>
              <a:avLst/>
              <a:gdLst/>
              <a:ahLst/>
              <a:cxnLst/>
              <a:rect l="l" t="t" r="r" b="b"/>
              <a:pathLst>
                <a:path w="506095" h="391795">
                  <a:moveTo>
                    <a:pt x="247045" y="0"/>
                  </a:moveTo>
                  <a:lnTo>
                    <a:pt x="244218" y="0"/>
                  </a:lnTo>
                  <a:lnTo>
                    <a:pt x="190669" y="3390"/>
                  </a:lnTo>
                  <a:lnTo>
                    <a:pt x="143069" y="13531"/>
                  </a:lnTo>
                  <a:lnTo>
                    <a:pt x="101595" y="30378"/>
                  </a:lnTo>
                  <a:lnTo>
                    <a:pt x="66423" y="53888"/>
                  </a:lnTo>
                  <a:lnTo>
                    <a:pt x="33287" y="90497"/>
                  </a:lnTo>
                  <a:lnTo>
                    <a:pt x="10783" y="134330"/>
                  </a:lnTo>
                  <a:lnTo>
                    <a:pt x="0" y="182429"/>
                  </a:lnTo>
                  <a:lnTo>
                    <a:pt x="2027" y="231830"/>
                  </a:lnTo>
                  <a:lnTo>
                    <a:pt x="17232" y="278848"/>
                  </a:lnTo>
                  <a:lnTo>
                    <a:pt x="44041" y="320205"/>
                  </a:lnTo>
                  <a:lnTo>
                    <a:pt x="80391" y="353505"/>
                  </a:lnTo>
                  <a:lnTo>
                    <a:pt x="124222" y="376355"/>
                  </a:lnTo>
                  <a:lnTo>
                    <a:pt x="169037" y="387095"/>
                  </a:lnTo>
                  <a:lnTo>
                    <a:pt x="211340" y="390673"/>
                  </a:lnTo>
                  <a:lnTo>
                    <a:pt x="237622" y="391244"/>
                  </a:lnTo>
                  <a:lnTo>
                    <a:pt x="283906" y="389152"/>
                  </a:lnTo>
                  <a:lnTo>
                    <a:pt x="325891" y="382831"/>
                  </a:lnTo>
                  <a:lnTo>
                    <a:pt x="363871" y="372221"/>
                  </a:lnTo>
                  <a:lnTo>
                    <a:pt x="398140" y="357256"/>
                  </a:lnTo>
                  <a:lnTo>
                    <a:pt x="438866" y="328728"/>
                  </a:lnTo>
                  <a:lnTo>
                    <a:pt x="229768" y="328728"/>
                  </a:lnTo>
                  <a:lnTo>
                    <a:pt x="221810" y="328524"/>
                  </a:lnTo>
                  <a:lnTo>
                    <a:pt x="179704" y="325482"/>
                  </a:lnTo>
                  <a:lnTo>
                    <a:pt x="116266" y="302221"/>
                  </a:lnTo>
                  <a:lnTo>
                    <a:pt x="73796" y="252025"/>
                  </a:lnTo>
                  <a:lnTo>
                    <a:pt x="62341" y="187995"/>
                  </a:lnTo>
                  <a:lnTo>
                    <a:pt x="69655" y="155669"/>
                  </a:lnTo>
                  <a:lnTo>
                    <a:pt x="106735" y="101740"/>
                  </a:lnTo>
                  <a:lnTo>
                    <a:pt x="164522" y="72359"/>
                  </a:lnTo>
                  <a:lnTo>
                    <a:pt x="244218" y="62516"/>
                  </a:lnTo>
                  <a:lnTo>
                    <a:pt x="244218" y="31245"/>
                  </a:lnTo>
                  <a:lnTo>
                    <a:pt x="393970" y="31245"/>
                  </a:lnTo>
                  <a:lnTo>
                    <a:pt x="375960" y="22360"/>
                  </a:lnTo>
                  <a:lnTo>
                    <a:pt x="337344" y="10135"/>
                  </a:lnTo>
                  <a:lnTo>
                    <a:pt x="294467" y="2705"/>
                  </a:lnTo>
                  <a:lnTo>
                    <a:pt x="247045" y="0"/>
                  </a:lnTo>
                  <a:close/>
                </a:path>
                <a:path w="506095" h="391795">
                  <a:moveTo>
                    <a:pt x="393970" y="31245"/>
                  </a:moveTo>
                  <a:lnTo>
                    <a:pt x="244218" y="31245"/>
                  </a:lnTo>
                  <a:lnTo>
                    <a:pt x="246626" y="62516"/>
                  </a:lnTo>
                  <a:lnTo>
                    <a:pt x="285632" y="64631"/>
                  </a:lnTo>
                  <a:lnTo>
                    <a:pt x="320485" y="70404"/>
                  </a:lnTo>
                  <a:lnTo>
                    <a:pt x="378560" y="93169"/>
                  </a:lnTo>
                  <a:lnTo>
                    <a:pt x="424723" y="136829"/>
                  </a:lnTo>
                  <a:lnTo>
                    <a:pt x="443165" y="191130"/>
                  </a:lnTo>
                  <a:lnTo>
                    <a:pt x="437529" y="226197"/>
                  </a:lnTo>
                  <a:lnTo>
                    <a:pt x="396768" y="283039"/>
                  </a:lnTo>
                  <a:lnTo>
                    <a:pt x="341637" y="313748"/>
                  </a:lnTo>
                  <a:lnTo>
                    <a:pt x="276220" y="327081"/>
                  </a:lnTo>
                  <a:lnTo>
                    <a:pt x="237622" y="328728"/>
                  </a:lnTo>
                  <a:lnTo>
                    <a:pt x="438866" y="328728"/>
                  </a:lnTo>
                  <a:lnTo>
                    <a:pt x="443626" y="325393"/>
                  </a:lnTo>
                  <a:lnTo>
                    <a:pt x="477902" y="284893"/>
                  </a:lnTo>
                  <a:lnTo>
                    <a:pt x="499181" y="238551"/>
                  </a:lnTo>
                  <a:lnTo>
                    <a:pt x="505676" y="189167"/>
                  </a:lnTo>
                  <a:lnTo>
                    <a:pt x="498006" y="145859"/>
                  </a:lnTo>
                  <a:lnTo>
                    <a:pt x="478714" y="105068"/>
                  </a:lnTo>
                  <a:lnTo>
                    <a:pt x="449133" y="68897"/>
                  </a:lnTo>
                  <a:lnTo>
                    <a:pt x="410601" y="39449"/>
                  </a:lnTo>
                  <a:lnTo>
                    <a:pt x="393970" y="31245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1082425" y="6656168"/>
            <a:ext cx="447040" cy="339090"/>
            <a:chOff x="11082425" y="6656168"/>
            <a:chExt cx="447040" cy="339090"/>
          </a:xfrm>
        </p:grpSpPr>
        <p:sp>
          <p:nvSpPr>
            <p:cNvPr id="13" name="object 13"/>
            <p:cNvSpPr/>
            <p:nvPr/>
          </p:nvSpPr>
          <p:spPr>
            <a:xfrm>
              <a:off x="11082425" y="6656168"/>
              <a:ext cx="447040" cy="339090"/>
            </a:xfrm>
            <a:custGeom>
              <a:avLst/>
              <a:gdLst/>
              <a:ahLst/>
              <a:cxnLst/>
              <a:rect l="l" t="t" r="r" b="b"/>
              <a:pathLst>
                <a:path w="447040" h="339090">
                  <a:moveTo>
                    <a:pt x="187494" y="0"/>
                  </a:moveTo>
                  <a:lnTo>
                    <a:pt x="185400" y="0"/>
                  </a:lnTo>
                  <a:lnTo>
                    <a:pt x="144743" y="2571"/>
                  </a:lnTo>
                  <a:lnTo>
                    <a:pt x="77173" y="23054"/>
                  </a:lnTo>
                  <a:lnTo>
                    <a:pt x="25326" y="68677"/>
                  </a:lnTo>
                  <a:lnTo>
                    <a:pt x="0" y="138436"/>
                  </a:lnTo>
                  <a:lnTo>
                    <a:pt x="1531" y="175921"/>
                  </a:lnTo>
                  <a:lnTo>
                    <a:pt x="22695" y="228434"/>
                  </a:lnTo>
                  <a:lnTo>
                    <a:pt x="62157" y="268908"/>
                  </a:lnTo>
                  <a:lnTo>
                    <a:pt x="105297" y="297702"/>
                  </a:lnTo>
                  <a:lnTo>
                    <a:pt x="140061" y="320030"/>
                  </a:lnTo>
                  <a:lnTo>
                    <a:pt x="191577" y="335901"/>
                  </a:lnTo>
                  <a:lnTo>
                    <a:pt x="230320" y="338895"/>
                  </a:lnTo>
                  <a:lnTo>
                    <a:pt x="236916" y="339036"/>
                  </a:lnTo>
                  <a:lnTo>
                    <a:pt x="243618" y="339036"/>
                  </a:lnTo>
                  <a:lnTo>
                    <a:pt x="310592" y="332654"/>
                  </a:lnTo>
                  <a:lnTo>
                    <a:pt x="365394" y="313247"/>
                  </a:lnTo>
                  <a:lnTo>
                    <a:pt x="399917" y="289073"/>
                  </a:lnTo>
                  <a:lnTo>
                    <a:pt x="425929" y="258337"/>
                  </a:lnTo>
                  <a:lnTo>
                    <a:pt x="442066" y="223168"/>
                  </a:lnTo>
                  <a:lnTo>
                    <a:pt x="446962" y="185695"/>
                  </a:lnTo>
                  <a:lnTo>
                    <a:pt x="441184" y="152834"/>
                  </a:lnTo>
                  <a:lnTo>
                    <a:pt x="404143" y="94437"/>
                  </a:lnTo>
                  <a:lnTo>
                    <a:pt x="370315" y="69003"/>
                  </a:lnTo>
                  <a:lnTo>
                    <a:pt x="357960" y="60783"/>
                  </a:lnTo>
                  <a:lnTo>
                    <a:pt x="334819" y="45338"/>
                  </a:lnTo>
                  <a:lnTo>
                    <a:pt x="311678" y="29941"/>
                  </a:lnTo>
                  <a:lnTo>
                    <a:pt x="285354" y="16972"/>
                  </a:lnTo>
                  <a:lnTo>
                    <a:pt x="256026" y="7692"/>
                  </a:lnTo>
                  <a:lnTo>
                    <a:pt x="223478" y="2052"/>
                  </a:lnTo>
                  <a:lnTo>
                    <a:pt x="187494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92968" y="6722104"/>
              <a:ext cx="289560" cy="226060"/>
            </a:xfrm>
            <a:custGeom>
              <a:avLst/>
              <a:gdLst/>
              <a:ahLst/>
              <a:cxnLst/>
              <a:rect l="l" t="t" r="r" b="b"/>
              <a:pathLst>
                <a:path w="289559" h="226059">
                  <a:moveTo>
                    <a:pt x="138099" y="0"/>
                  </a:moveTo>
                  <a:lnTo>
                    <a:pt x="138099" y="23658"/>
                  </a:lnTo>
                  <a:lnTo>
                    <a:pt x="105796" y="25531"/>
                  </a:lnTo>
                  <a:lnTo>
                    <a:pt x="77577" y="31133"/>
                  </a:lnTo>
                  <a:lnTo>
                    <a:pt x="33704" y="53438"/>
                  </a:lnTo>
                  <a:lnTo>
                    <a:pt x="5577" y="94358"/>
                  </a:lnTo>
                  <a:lnTo>
                    <a:pt x="0" y="118886"/>
                  </a:lnTo>
                  <a:lnTo>
                    <a:pt x="930" y="143791"/>
                  </a:lnTo>
                  <a:lnTo>
                    <a:pt x="22435" y="188529"/>
                  </a:lnTo>
                  <a:lnTo>
                    <a:pt x="63023" y="217145"/>
                  </a:lnTo>
                  <a:lnTo>
                    <a:pt x="102323" y="224575"/>
                  </a:lnTo>
                  <a:lnTo>
                    <a:pt x="127105" y="225673"/>
                  </a:lnTo>
                  <a:lnTo>
                    <a:pt x="133073" y="225673"/>
                  </a:lnTo>
                  <a:lnTo>
                    <a:pt x="188595" y="220641"/>
                  </a:lnTo>
                  <a:lnTo>
                    <a:pt x="232651" y="205349"/>
                  </a:lnTo>
                  <a:lnTo>
                    <a:pt x="272087" y="171474"/>
                  </a:lnTo>
                  <a:lnTo>
                    <a:pt x="288984" y="121252"/>
                  </a:lnTo>
                  <a:lnTo>
                    <a:pt x="285038" y="100261"/>
                  </a:lnTo>
                  <a:lnTo>
                    <a:pt x="259712" y="61854"/>
                  </a:lnTo>
                  <a:lnTo>
                    <a:pt x="219378" y="36853"/>
                  </a:lnTo>
                  <a:lnTo>
                    <a:pt x="169494" y="25265"/>
                  </a:lnTo>
                  <a:lnTo>
                    <a:pt x="139879" y="23658"/>
                  </a:lnTo>
                  <a:lnTo>
                    <a:pt x="138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145757" y="6698340"/>
              <a:ext cx="384175" cy="297180"/>
            </a:xfrm>
            <a:custGeom>
              <a:avLst/>
              <a:gdLst/>
              <a:ahLst/>
              <a:cxnLst/>
              <a:rect l="l" t="t" r="r" b="b"/>
              <a:pathLst>
                <a:path w="384175" h="297179">
                  <a:moveTo>
                    <a:pt x="187405" y="0"/>
                  </a:moveTo>
                  <a:lnTo>
                    <a:pt x="185311" y="0"/>
                  </a:lnTo>
                  <a:lnTo>
                    <a:pt x="144655" y="2571"/>
                  </a:lnTo>
                  <a:lnTo>
                    <a:pt x="77085" y="23043"/>
                  </a:lnTo>
                  <a:lnTo>
                    <a:pt x="25254" y="68662"/>
                  </a:lnTo>
                  <a:lnTo>
                    <a:pt x="0" y="138418"/>
                  </a:lnTo>
                  <a:lnTo>
                    <a:pt x="1547" y="175900"/>
                  </a:lnTo>
                  <a:lnTo>
                    <a:pt x="33392" y="242962"/>
                  </a:lnTo>
                  <a:lnTo>
                    <a:pt x="94215" y="285577"/>
                  </a:lnTo>
                  <a:lnTo>
                    <a:pt x="144750" y="295524"/>
                  </a:lnTo>
                  <a:lnTo>
                    <a:pt x="173584" y="296865"/>
                  </a:lnTo>
                  <a:lnTo>
                    <a:pt x="180285" y="296865"/>
                  </a:lnTo>
                  <a:lnTo>
                    <a:pt x="247260" y="290482"/>
                  </a:lnTo>
                  <a:lnTo>
                    <a:pt x="302062" y="271075"/>
                  </a:lnTo>
                  <a:lnTo>
                    <a:pt x="332964" y="249437"/>
                  </a:lnTo>
                  <a:lnTo>
                    <a:pt x="174317" y="249437"/>
                  </a:lnTo>
                  <a:lnTo>
                    <a:pt x="162275" y="249070"/>
                  </a:lnTo>
                  <a:lnTo>
                    <a:pt x="123034" y="244597"/>
                  </a:lnTo>
                  <a:lnTo>
                    <a:pt x="69647" y="212293"/>
                  </a:lnTo>
                  <a:lnTo>
                    <a:pt x="48143" y="167555"/>
                  </a:lnTo>
                  <a:lnTo>
                    <a:pt x="47212" y="142650"/>
                  </a:lnTo>
                  <a:lnTo>
                    <a:pt x="52789" y="118122"/>
                  </a:lnTo>
                  <a:lnTo>
                    <a:pt x="80917" y="77201"/>
                  </a:lnTo>
                  <a:lnTo>
                    <a:pt x="124790" y="54896"/>
                  </a:lnTo>
                  <a:lnTo>
                    <a:pt x="185311" y="47422"/>
                  </a:lnTo>
                  <a:lnTo>
                    <a:pt x="185311" y="23700"/>
                  </a:lnTo>
                  <a:lnTo>
                    <a:pt x="298964" y="23700"/>
                  </a:lnTo>
                  <a:lnTo>
                    <a:pt x="285266" y="16952"/>
                  </a:lnTo>
                  <a:lnTo>
                    <a:pt x="255937" y="7680"/>
                  </a:lnTo>
                  <a:lnTo>
                    <a:pt x="223389" y="2048"/>
                  </a:lnTo>
                  <a:lnTo>
                    <a:pt x="187405" y="0"/>
                  </a:lnTo>
                  <a:close/>
                </a:path>
                <a:path w="384175" h="297179">
                  <a:moveTo>
                    <a:pt x="298964" y="23700"/>
                  </a:moveTo>
                  <a:lnTo>
                    <a:pt x="185311" y="23700"/>
                  </a:lnTo>
                  <a:lnTo>
                    <a:pt x="187091" y="47422"/>
                  </a:lnTo>
                  <a:lnTo>
                    <a:pt x="216706" y="49029"/>
                  </a:lnTo>
                  <a:lnTo>
                    <a:pt x="243150" y="53413"/>
                  </a:lnTo>
                  <a:lnTo>
                    <a:pt x="287193" y="70678"/>
                  </a:lnTo>
                  <a:lnTo>
                    <a:pt x="322218" y="103812"/>
                  </a:lnTo>
                  <a:lnTo>
                    <a:pt x="336197" y="145016"/>
                  </a:lnTo>
                  <a:lnTo>
                    <a:pt x="331945" y="171626"/>
                  </a:lnTo>
                  <a:lnTo>
                    <a:pt x="301019" y="214763"/>
                  </a:lnTo>
                  <a:lnTo>
                    <a:pt x="259180" y="238060"/>
                  </a:lnTo>
                  <a:lnTo>
                    <a:pt x="209568" y="248185"/>
                  </a:lnTo>
                  <a:lnTo>
                    <a:pt x="180285" y="249437"/>
                  </a:lnTo>
                  <a:lnTo>
                    <a:pt x="332964" y="249437"/>
                  </a:lnTo>
                  <a:lnTo>
                    <a:pt x="336584" y="246902"/>
                  </a:lnTo>
                  <a:lnTo>
                    <a:pt x="362596" y="216166"/>
                  </a:lnTo>
                  <a:lnTo>
                    <a:pt x="378733" y="180997"/>
                  </a:lnTo>
                  <a:lnTo>
                    <a:pt x="383630" y="143524"/>
                  </a:lnTo>
                  <a:lnTo>
                    <a:pt x="377851" y="110662"/>
                  </a:lnTo>
                  <a:lnTo>
                    <a:pt x="363238" y="79711"/>
                  </a:lnTo>
                  <a:lnTo>
                    <a:pt x="340810" y="52265"/>
                  </a:lnTo>
                  <a:lnTo>
                    <a:pt x="311590" y="29920"/>
                  </a:lnTo>
                  <a:lnTo>
                    <a:pt x="298964" y="2370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18747" y="3098335"/>
            <a:ext cx="11842750" cy="6513830"/>
            <a:chOff x="718747" y="3098335"/>
            <a:chExt cx="11842750" cy="651383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747" y="3098335"/>
              <a:ext cx="10773677" cy="32598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84990" y="3098335"/>
              <a:ext cx="1075988" cy="65134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8747" y="6350508"/>
              <a:ext cx="10773677" cy="326123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464437" y="5566427"/>
              <a:ext cx="97155" cy="591185"/>
            </a:xfrm>
            <a:custGeom>
              <a:avLst/>
              <a:gdLst/>
              <a:ahLst/>
              <a:cxnLst/>
              <a:rect l="l" t="t" r="r" b="b"/>
              <a:pathLst>
                <a:path w="97154" h="591185">
                  <a:moveTo>
                    <a:pt x="96541" y="0"/>
                  </a:moveTo>
                  <a:lnTo>
                    <a:pt x="48997" y="65755"/>
                  </a:lnTo>
                  <a:lnTo>
                    <a:pt x="26605" y="112388"/>
                  </a:lnTo>
                  <a:lnTo>
                    <a:pt x="11420" y="160189"/>
                  </a:lnTo>
                  <a:lnTo>
                    <a:pt x="2775" y="208770"/>
                  </a:lnTo>
                  <a:lnTo>
                    <a:pt x="0" y="257740"/>
                  </a:lnTo>
                  <a:lnTo>
                    <a:pt x="2710" y="308764"/>
                  </a:lnTo>
                  <a:lnTo>
                    <a:pt x="10347" y="359361"/>
                  </a:lnTo>
                  <a:lnTo>
                    <a:pt x="22172" y="409092"/>
                  </a:lnTo>
                  <a:lnTo>
                    <a:pt x="37443" y="457519"/>
                  </a:lnTo>
                  <a:lnTo>
                    <a:pt x="55422" y="504200"/>
                  </a:lnTo>
                  <a:lnTo>
                    <a:pt x="75368" y="548698"/>
                  </a:lnTo>
                  <a:lnTo>
                    <a:pt x="96541" y="590573"/>
                  </a:lnTo>
                  <a:lnTo>
                    <a:pt x="9654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22765" y="5411563"/>
              <a:ext cx="238212" cy="122869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627176" y="6354413"/>
              <a:ext cx="264160" cy="253365"/>
            </a:xfrm>
            <a:custGeom>
              <a:avLst/>
              <a:gdLst/>
              <a:ahLst/>
              <a:cxnLst/>
              <a:rect l="l" t="t" r="r" b="b"/>
              <a:pathLst>
                <a:path w="264159" h="253365">
                  <a:moveTo>
                    <a:pt x="132705" y="0"/>
                  </a:moveTo>
                  <a:lnTo>
                    <a:pt x="125585" y="0"/>
                  </a:lnTo>
                  <a:lnTo>
                    <a:pt x="96903" y="2811"/>
                  </a:lnTo>
                  <a:lnTo>
                    <a:pt x="46646" y="24202"/>
                  </a:lnTo>
                  <a:lnTo>
                    <a:pt x="12630" y="62790"/>
                  </a:lnTo>
                  <a:lnTo>
                    <a:pt x="0" y="112636"/>
                  </a:lnTo>
                  <a:lnTo>
                    <a:pt x="2028" y="139519"/>
                  </a:lnTo>
                  <a:lnTo>
                    <a:pt x="22342" y="188333"/>
                  </a:lnTo>
                  <a:lnTo>
                    <a:pt x="59932" y="221794"/>
                  </a:lnTo>
                  <a:lnTo>
                    <a:pt x="60142" y="221851"/>
                  </a:lnTo>
                  <a:lnTo>
                    <a:pt x="61503" y="222836"/>
                  </a:lnTo>
                  <a:lnTo>
                    <a:pt x="61712" y="222898"/>
                  </a:lnTo>
                  <a:lnTo>
                    <a:pt x="63073" y="223878"/>
                  </a:lnTo>
                  <a:lnTo>
                    <a:pt x="63283" y="223961"/>
                  </a:lnTo>
                  <a:lnTo>
                    <a:pt x="64644" y="224919"/>
                  </a:lnTo>
                  <a:lnTo>
                    <a:pt x="64854" y="225003"/>
                  </a:lnTo>
                  <a:lnTo>
                    <a:pt x="66215" y="225987"/>
                  </a:lnTo>
                  <a:lnTo>
                    <a:pt x="66424" y="226045"/>
                  </a:lnTo>
                  <a:lnTo>
                    <a:pt x="67785" y="227029"/>
                  </a:lnTo>
                  <a:lnTo>
                    <a:pt x="67995" y="227087"/>
                  </a:lnTo>
                  <a:lnTo>
                    <a:pt x="69356" y="228071"/>
                  </a:lnTo>
                  <a:lnTo>
                    <a:pt x="69565" y="228155"/>
                  </a:lnTo>
                  <a:lnTo>
                    <a:pt x="70927" y="229092"/>
                  </a:lnTo>
                  <a:lnTo>
                    <a:pt x="71136" y="229197"/>
                  </a:lnTo>
                  <a:lnTo>
                    <a:pt x="72497" y="230155"/>
                  </a:lnTo>
                  <a:lnTo>
                    <a:pt x="72707" y="230239"/>
                  </a:lnTo>
                  <a:lnTo>
                    <a:pt x="74068" y="231202"/>
                  </a:lnTo>
                  <a:lnTo>
                    <a:pt x="74277" y="231280"/>
                  </a:lnTo>
                  <a:lnTo>
                    <a:pt x="75639" y="232244"/>
                  </a:lnTo>
                  <a:lnTo>
                    <a:pt x="75848" y="232322"/>
                  </a:lnTo>
                  <a:lnTo>
                    <a:pt x="77209" y="233286"/>
                  </a:lnTo>
                  <a:lnTo>
                    <a:pt x="77419" y="233369"/>
                  </a:lnTo>
                  <a:lnTo>
                    <a:pt x="78780" y="234327"/>
                  </a:lnTo>
                  <a:lnTo>
                    <a:pt x="78989" y="234432"/>
                  </a:lnTo>
                  <a:lnTo>
                    <a:pt x="80350" y="235369"/>
                  </a:lnTo>
                  <a:lnTo>
                    <a:pt x="80560" y="235453"/>
                  </a:lnTo>
                  <a:lnTo>
                    <a:pt x="81921" y="236437"/>
                  </a:lnTo>
                  <a:lnTo>
                    <a:pt x="82131" y="236495"/>
                  </a:lnTo>
                  <a:lnTo>
                    <a:pt x="83492" y="237479"/>
                  </a:lnTo>
                  <a:lnTo>
                    <a:pt x="83701" y="237558"/>
                  </a:lnTo>
                  <a:lnTo>
                    <a:pt x="85167" y="238584"/>
                  </a:lnTo>
                  <a:lnTo>
                    <a:pt x="105585" y="252180"/>
                  </a:lnTo>
                  <a:lnTo>
                    <a:pt x="106632" y="252919"/>
                  </a:lnTo>
                  <a:lnTo>
                    <a:pt x="92456" y="238740"/>
                  </a:lnTo>
                  <a:lnTo>
                    <a:pt x="80782" y="221946"/>
                  </a:lnTo>
                  <a:lnTo>
                    <a:pt x="71956" y="203003"/>
                  </a:lnTo>
                  <a:lnTo>
                    <a:pt x="66319" y="182381"/>
                  </a:lnTo>
                  <a:lnTo>
                    <a:pt x="64292" y="155499"/>
                  </a:lnTo>
                  <a:lnTo>
                    <a:pt x="67929" y="129552"/>
                  </a:lnTo>
                  <a:lnTo>
                    <a:pt x="91135" y="84913"/>
                  </a:lnTo>
                  <a:lnTo>
                    <a:pt x="134655" y="53865"/>
                  </a:lnTo>
                  <a:lnTo>
                    <a:pt x="189876" y="42846"/>
                  </a:lnTo>
                  <a:lnTo>
                    <a:pt x="232415" y="42846"/>
                  </a:lnTo>
                  <a:lnTo>
                    <a:pt x="201469" y="22072"/>
                  </a:lnTo>
                  <a:lnTo>
                    <a:pt x="183698" y="12731"/>
                  </a:lnTo>
                  <a:lnTo>
                    <a:pt x="165377" y="5783"/>
                  </a:lnTo>
                  <a:lnTo>
                    <a:pt x="146841" y="1554"/>
                  </a:lnTo>
                  <a:lnTo>
                    <a:pt x="139825" y="534"/>
                  </a:lnTo>
                  <a:lnTo>
                    <a:pt x="132705" y="0"/>
                  </a:lnTo>
                  <a:close/>
                </a:path>
                <a:path w="264159" h="253365">
                  <a:moveTo>
                    <a:pt x="232415" y="42846"/>
                  </a:moveTo>
                  <a:lnTo>
                    <a:pt x="196996" y="42846"/>
                  </a:lnTo>
                  <a:lnTo>
                    <a:pt x="204116" y="43401"/>
                  </a:lnTo>
                  <a:lnTo>
                    <a:pt x="211237" y="44443"/>
                  </a:lnTo>
                  <a:lnTo>
                    <a:pt x="224623" y="47221"/>
                  </a:lnTo>
                  <a:lnTo>
                    <a:pt x="237990" y="51481"/>
                  </a:lnTo>
                  <a:lnTo>
                    <a:pt x="251199" y="57093"/>
                  </a:lnTo>
                  <a:lnTo>
                    <a:pt x="264114" y="63929"/>
                  </a:lnTo>
                  <a:lnTo>
                    <a:pt x="259193" y="60678"/>
                  </a:lnTo>
                  <a:lnTo>
                    <a:pt x="257623" y="59615"/>
                  </a:lnTo>
                  <a:lnTo>
                    <a:pt x="256052" y="58595"/>
                  </a:lnTo>
                  <a:lnTo>
                    <a:pt x="232415" y="42846"/>
                  </a:lnTo>
                  <a:close/>
                </a:path>
              </a:pathLst>
            </a:custGeom>
            <a:solidFill>
              <a:srgbClr val="4D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39673" y="6445463"/>
              <a:ext cx="188475" cy="14135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691457" y="6397262"/>
              <a:ext cx="1870075" cy="929005"/>
            </a:xfrm>
            <a:custGeom>
              <a:avLst/>
              <a:gdLst/>
              <a:ahLst/>
              <a:cxnLst/>
              <a:rect l="l" t="t" r="r" b="b"/>
              <a:pathLst>
                <a:path w="1870075" h="929004">
                  <a:moveTo>
                    <a:pt x="284848" y="142913"/>
                  </a:moveTo>
                  <a:lnTo>
                    <a:pt x="284746" y="137553"/>
                  </a:lnTo>
                  <a:lnTo>
                    <a:pt x="284543" y="135089"/>
                  </a:lnTo>
                  <a:lnTo>
                    <a:pt x="284429" y="134962"/>
                  </a:lnTo>
                  <a:lnTo>
                    <a:pt x="275666" y="102997"/>
                  </a:lnTo>
                  <a:lnTo>
                    <a:pt x="257124" y="71894"/>
                  </a:lnTo>
                  <a:lnTo>
                    <a:pt x="236689" y="49885"/>
                  </a:lnTo>
                  <a:lnTo>
                    <a:pt x="236689" y="144068"/>
                  </a:lnTo>
                  <a:lnTo>
                    <a:pt x="235458" y="152374"/>
                  </a:lnTo>
                  <a:lnTo>
                    <a:pt x="192074" y="182410"/>
                  </a:lnTo>
                  <a:lnTo>
                    <a:pt x="150507" y="189090"/>
                  </a:lnTo>
                  <a:lnTo>
                    <a:pt x="136474" y="189560"/>
                  </a:lnTo>
                  <a:lnTo>
                    <a:pt x="120446" y="188899"/>
                  </a:lnTo>
                  <a:lnTo>
                    <a:pt x="82334" y="179108"/>
                  </a:lnTo>
                  <a:lnTo>
                    <a:pt x="54000" y="146202"/>
                  </a:lnTo>
                  <a:lnTo>
                    <a:pt x="48209" y="121056"/>
                  </a:lnTo>
                  <a:lnTo>
                    <a:pt x="48209" y="116293"/>
                  </a:lnTo>
                  <a:lnTo>
                    <a:pt x="62979" y="73977"/>
                  </a:lnTo>
                  <a:lnTo>
                    <a:pt x="107327" y="49974"/>
                  </a:lnTo>
                  <a:lnTo>
                    <a:pt x="125488" y="48209"/>
                  </a:lnTo>
                  <a:lnTo>
                    <a:pt x="130200" y="48209"/>
                  </a:lnTo>
                  <a:lnTo>
                    <a:pt x="172974" y="61125"/>
                  </a:lnTo>
                  <a:lnTo>
                    <a:pt x="226529" y="111772"/>
                  </a:lnTo>
                  <a:lnTo>
                    <a:pt x="236689" y="144068"/>
                  </a:lnTo>
                  <a:lnTo>
                    <a:pt x="236689" y="49885"/>
                  </a:lnTo>
                  <a:lnTo>
                    <a:pt x="199834" y="21082"/>
                  </a:lnTo>
                  <a:lnTo>
                    <a:pt x="160337" y="4381"/>
                  </a:lnTo>
                  <a:lnTo>
                    <a:pt x="132715" y="0"/>
                  </a:lnTo>
                  <a:lnTo>
                    <a:pt x="125590" y="0"/>
                  </a:lnTo>
                  <a:lnTo>
                    <a:pt x="70370" y="11023"/>
                  </a:lnTo>
                  <a:lnTo>
                    <a:pt x="26847" y="42075"/>
                  </a:lnTo>
                  <a:lnTo>
                    <a:pt x="3644" y="86715"/>
                  </a:lnTo>
                  <a:lnTo>
                    <a:pt x="0" y="112661"/>
                  </a:lnTo>
                  <a:lnTo>
                    <a:pt x="2032" y="139534"/>
                  </a:lnTo>
                  <a:lnTo>
                    <a:pt x="16497" y="179108"/>
                  </a:lnTo>
                  <a:lnTo>
                    <a:pt x="42341" y="210070"/>
                  </a:lnTo>
                  <a:lnTo>
                    <a:pt x="76111" y="228727"/>
                  </a:lnTo>
                  <a:lnTo>
                    <a:pt x="114655" y="236766"/>
                  </a:lnTo>
                  <a:lnTo>
                    <a:pt x="136474" y="237782"/>
                  </a:lnTo>
                  <a:lnTo>
                    <a:pt x="153720" y="237210"/>
                  </a:lnTo>
                  <a:lnTo>
                    <a:pt x="204546" y="229019"/>
                  </a:lnTo>
                  <a:lnTo>
                    <a:pt x="246862" y="210794"/>
                  </a:lnTo>
                  <a:lnTo>
                    <a:pt x="268973" y="189560"/>
                  </a:lnTo>
                  <a:lnTo>
                    <a:pt x="271157" y="187464"/>
                  </a:lnTo>
                  <a:lnTo>
                    <a:pt x="282232" y="163385"/>
                  </a:lnTo>
                  <a:lnTo>
                    <a:pt x="284848" y="142913"/>
                  </a:lnTo>
                  <a:close/>
                </a:path>
                <a:path w="1870075" h="929004">
                  <a:moveTo>
                    <a:pt x="1465618" y="607987"/>
                  </a:moveTo>
                  <a:lnTo>
                    <a:pt x="1465440" y="607910"/>
                  </a:lnTo>
                  <a:lnTo>
                    <a:pt x="1315605" y="607910"/>
                  </a:lnTo>
                  <a:lnTo>
                    <a:pt x="1465618" y="607987"/>
                  </a:lnTo>
                  <a:close/>
                </a:path>
                <a:path w="1870075" h="929004">
                  <a:moveTo>
                    <a:pt x="1469682" y="607910"/>
                  </a:moveTo>
                  <a:lnTo>
                    <a:pt x="1463763" y="603897"/>
                  </a:lnTo>
                  <a:lnTo>
                    <a:pt x="1463560" y="603859"/>
                  </a:lnTo>
                  <a:lnTo>
                    <a:pt x="1459585" y="601116"/>
                  </a:lnTo>
                  <a:lnTo>
                    <a:pt x="1457490" y="599770"/>
                  </a:lnTo>
                  <a:lnTo>
                    <a:pt x="1455597" y="598462"/>
                  </a:lnTo>
                  <a:lnTo>
                    <a:pt x="1453616" y="597115"/>
                  </a:lnTo>
                  <a:lnTo>
                    <a:pt x="1453400" y="597065"/>
                  </a:lnTo>
                  <a:lnTo>
                    <a:pt x="1449425" y="594347"/>
                  </a:lnTo>
                  <a:lnTo>
                    <a:pt x="1447330" y="592975"/>
                  </a:lnTo>
                  <a:lnTo>
                    <a:pt x="1445450" y="591693"/>
                  </a:lnTo>
                  <a:lnTo>
                    <a:pt x="1443456" y="590346"/>
                  </a:lnTo>
                  <a:lnTo>
                    <a:pt x="1443240" y="590283"/>
                  </a:lnTo>
                  <a:lnTo>
                    <a:pt x="1439265" y="587578"/>
                  </a:lnTo>
                  <a:lnTo>
                    <a:pt x="1435188" y="584898"/>
                  </a:lnTo>
                  <a:lnTo>
                    <a:pt x="1433093" y="583514"/>
                  </a:lnTo>
                  <a:lnTo>
                    <a:pt x="1431099" y="582142"/>
                  </a:lnTo>
                  <a:lnTo>
                    <a:pt x="1429004" y="580796"/>
                  </a:lnTo>
                  <a:lnTo>
                    <a:pt x="1425130" y="578129"/>
                  </a:lnTo>
                  <a:lnTo>
                    <a:pt x="1424927" y="578065"/>
                  </a:lnTo>
                  <a:lnTo>
                    <a:pt x="1422844" y="576656"/>
                  </a:lnTo>
                  <a:lnTo>
                    <a:pt x="1420939" y="575373"/>
                  </a:lnTo>
                  <a:lnTo>
                    <a:pt x="1418844" y="574027"/>
                  </a:lnTo>
                  <a:lnTo>
                    <a:pt x="1414970" y="571360"/>
                  </a:lnTo>
                  <a:lnTo>
                    <a:pt x="1414767" y="571296"/>
                  </a:lnTo>
                  <a:lnTo>
                    <a:pt x="1410792" y="568604"/>
                  </a:lnTo>
                  <a:lnTo>
                    <a:pt x="1408798" y="567296"/>
                  </a:lnTo>
                  <a:lnTo>
                    <a:pt x="1406804" y="565950"/>
                  </a:lnTo>
                  <a:lnTo>
                    <a:pt x="1404823" y="564591"/>
                  </a:lnTo>
                  <a:lnTo>
                    <a:pt x="1404607" y="564527"/>
                  </a:lnTo>
                  <a:lnTo>
                    <a:pt x="1402727" y="563219"/>
                  </a:lnTo>
                  <a:lnTo>
                    <a:pt x="1400632" y="561809"/>
                  </a:lnTo>
                  <a:lnTo>
                    <a:pt x="1364005" y="543445"/>
                  </a:lnTo>
                  <a:lnTo>
                    <a:pt x="1325384" y="531228"/>
                  </a:lnTo>
                  <a:lnTo>
                    <a:pt x="1282509" y="523798"/>
                  </a:lnTo>
                  <a:lnTo>
                    <a:pt x="1235087" y="521093"/>
                  </a:lnTo>
                  <a:lnTo>
                    <a:pt x="1232255" y="521093"/>
                  </a:lnTo>
                  <a:lnTo>
                    <a:pt x="1178712" y="524484"/>
                  </a:lnTo>
                  <a:lnTo>
                    <a:pt x="1131112" y="534619"/>
                  </a:lnTo>
                  <a:lnTo>
                    <a:pt x="1089634" y="551459"/>
                  </a:lnTo>
                  <a:lnTo>
                    <a:pt x="1054455" y="574979"/>
                  </a:lnTo>
                  <a:lnTo>
                    <a:pt x="1021321" y="611593"/>
                  </a:lnTo>
                  <a:lnTo>
                    <a:pt x="998816" y="655421"/>
                  </a:lnTo>
                  <a:lnTo>
                    <a:pt x="988034" y="703529"/>
                  </a:lnTo>
                  <a:lnTo>
                    <a:pt x="990066" y="752932"/>
                  </a:lnTo>
                  <a:lnTo>
                    <a:pt x="1017828" y="822134"/>
                  </a:lnTo>
                  <a:lnTo>
                    <a:pt x="1069848" y="875487"/>
                  </a:lnTo>
                  <a:lnTo>
                    <a:pt x="1078026" y="880910"/>
                  </a:lnTo>
                  <a:lnTo>
                    <a:pt x="1080008" y="882256"/>
                  </a:lnTo>
                  <a:lnTo>
                    <a:pt x="1082103" y="883627"/>
                  </a:lnTo>
                  <a:lnTo>
                    <a:pt x="1086078" y="886307"/>
                  </a:lnTo>
                  <a:lnTo>
                    <a:pt x="1088174" y="887653"/>
                  </a:lnTo>
                  <a:lnTo>
                    <a:pt x="1090168" y="889025"/>
                  </a:lnTo>
                  <a:lnTo>
                    <a:pt x="1092263" y="890397"/>
                  </a:lnTo>
                  <a:lnTo>
                    <a:pt x="1096238" y="893102"/>
                  </a:lnTo>
                  <a:lnTo>
                    <a:pt x="1098334" y="894448"/>
                  </a:lnTo>
                  <a:lnTo>
                    <a:pt x="1100328" y="895819"/>
                  </a:lnTo>
                  <a:lnTo>
                    <a:pt x="1102423" y="897166"/>
                  </a:lnTo>
                  <a:lnTo>
                    <a:pt x="1104404" y="898512"/>
                  </a:lnTo>
                  <a:lnTo>
                    <a:pt x="1108494" y="901217"/>
                  </a:lnTo>
                  <a:lnTo>
                    <a:pt x="1110475" y="902589"/>
                  </a:lnTo>
                  <a:lnTo>
                    <a:pt x="1112570" y="903935"/>
                  </a:lnTo>
                  <a:lnTo>
                    <a:pt x="1114564" y="905281"/>
                  </a:lnTo>
                  <a:lnTo>
                    <a:pt x="1116660" y="906653"/>
                  </a:lnTo>
                  <a:lnTo>
                    <a:pt x="1118654" y="908011"/>
                  </a:lnTo>
                  <a:lnTo>
                    <a:pt x="1120736" y="909358"/>
                  </a:lnTo>
                  <a:lnTo>
                    <a:pt x="1124724" y="912075"/>
                  </a:lnTo>
                  <a:lnTo>
                    <a:pt x="1126820" y="913422"/>
                  </a:lnTo>
                  <a:lnTo>
                    <a:pt x="1130795" y="916139"/>
                  </a:lnTo>
                  <a:lnTo>
                    <a:pt x="1132890" y="917498"/>
                  </a:lnTo>
                  <a:lnTo>
                    <a:pt x="1134872" y="918870"/>
                  </a:lnTo>
                  <a:lnTo>
                    <a:pt x="1136967" y="920216"/>
                  </a:lnTo>
                  <a:lnTo>
                    <a:pt x="1138961" y="921562"/>
                  </a:lnTo>
                  <a:lnTo>
                    <a:pt x="1141056" y="922909"/>
                  </a:lnTo>
                  <a:lnTo>
                    <a:pt x="1145032" y="925614"/>
                  </a:lnTo>
                  <a:lnTo>
                    <a:pt x="1147127" y="926985"/>
                  </a:lnTo>
                  <a:lnTo>
                    <a:pt x="1149959" y="928903"/>
                  </a:lnTo>
                  <a:lnTo>
                    <a:pt x="1122553" y="904862"/>
                  </a:lnTo>
                  <a:lnTo>
                    <a:pt x="1100099" y="876134"/>
                  </a:lnTo>
                  <a:lnTo>
                    <a:pt x="1083449" y="843686"/>
                  </a:lnTo>
                  <a:lnTo>
                    <a:pt x="1073416" y="808494"/>
                  </a:lnTo>
                  <a:lnTo>
                    <a:pt x="1071384" y="759091"/>
                  </a:lnTo>
                  <a:lnTo>
                    <a:pt x="1082167" y="710996"/>
                  </a:lnTo>
                  <a:lnTo>
                    <a:pt x="1104671" y="667156"/>
                  </a:lnTo>
                  <a:lnTo>
                    <a:pt x="1137805" y="630555"/>
                  </a:lnTo>
                  <a:lnTo>
                    <a:pt x="1172984" y="607034"/>
                  </a:lnTo>
                  <a:lnTo>
                    <a:pt x="1214462" y="590194"/>
                  </a:lnTo>
                  <a:lnTo>
                    <a:pt x="1262062" y="580047"/>
                  </a:lnTo>
                  <a:lnTo>
                    <a:pt x="1315605" y="576656"/>
                  </a:lnTo>
                  <a:lnTo>
                    <a:pt x="1318437" y="576656"/>
                  </a:lnTo>
                  <a:lnTo>
                    <a:pt x="1365732" y="579361"/>
                  </a:lnTo>
                  <a:lnTo>
                    <a:pt x="1408544" y="586752"/>
                  </a:lnTo>
                  <a:lnTo>
                    <a:pt x="1447139" y="598919"/>
                  </a:lnTo>
                  <a:lnTo>
                    <a:pt x="1465440" y="607910"/>
                  </a:lnTo>
                  <a:lnTo>
                    <a:pt x="1469682" y="607910"/>
                  </a:lnTo>
                  <a:close/>
                </a:path>
                <a:path w="1870075" h="929004">
                  <a:moveTo>
                    <a:pt x="1481772" y="615924"/>
                  </a:moveTo>
                  <a:lnTo>
                    <a:pt x="1479892" y="614680"/>
                  </a:lnTo>
                  <a:lnTo>
                    <a:pt x="1478013" y="613371"/>
                  </a:lnTo>
                  <a:lnTo>
                    <a:pt x="1477797" y="613321"/>
                  </a:lnTo>
                  <a:lnTo>
                    <a:pt x="1475917" y="612013"/>
                  </a:lnTo>
                  <a:lnTo>
                    <a:pt x="1473822" y="610603"/>
                  </a:lnTo>
                  <a:lnTo>
                    <a:pt x="1471726" y="609257"/>
                  </a:lnTo>
                  <a:lnTo>
                    <a:pt x="1469872" y="607987"/>
                  </a:lnTo>
                  <a:lnTo>
                    <a:pt x="1465618" y="607987"/>
                  </a:lnTo>
                  <a:lnTo>
                    <a:pt x="1481772" y="615924"/>
                  </a:lnTo>
                  <a:close/>
                </a:path>
                <a:path w="1870075" h="929004">
                  <a:moveTo>
                    <a:pt x="1869516" y="541286"/>
                  </a:moveTo>
                  <a:lnTo>
                    <a:pt x="1841703" y="585812"/>
                  </a:lnTo>
                  <a:lnTo>
                    <a:pt x="1823605" y="635063"/>
                  </a:lnTo>
                  <a:lnTo>
                    <a:pt x="1815947" y="686993"/>
                  </a:lnTo>
                  <a:lnTo>
                    <a:pt x="1819465" y="739546"/>
                  </a:lnTo>
                  <a:lnTo>
                    <a:pt x="1826742" y="769213"/>
                  </a:lnTo>
                  <a:lnTo>
                    <a:pt x="1837702" y="797598"/>
                  </a:lnTo>
                  <a:lnTo>
                    <a:pt x="1852053" y="824407"/>
                  </a:lnTo>
                  <a:lnTo>
                    <a:pt x="1869516" y="849312"/>
                  </a:lnTo>
                  <a:lnTo>
                    <a:pt x="1869516" y="541286"/>
                  </a:lnTo>
                  <a:close/>
                </a:path>
              </a:pathLst>
            </a:custGeom>
            <a:solidFill>
              <a:srgbClr val="4D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824561" y="7005247"/>
              <a:ext cx="381635" cy="297815"/>
            </a:xfrm>
            <a:custGeom>
              <a:avLst/>
              <a:gdLst/>
              <a:ahLst/>
              <a:cxnLst/>
              <a:rect l="l" t="t" r="r" b="b"/>
              <a:pathLst>
                <a:path w="381634" h="297815">
                  <a:moveTo>
                    <a:pt x="182507" y="0"/>
                  </a:moveTo>
                  <a:lnTo>
                    <a:pt x="182507" y="31187"/>
                  </a:lnTo>
                  <a:lnTo>
                    <a:pt x="139984" y="33652"/>
                  </a:lnTo>
                  <a:lnTo>
                    <a:pt x="102811" y="41030"/>
                  </a:lnTo>
                  <a:lnTo>
                    <a:pt x="45024" y="70411"/>
                  </a:lnTo>
                  <a:lnTo>
                    <a:pt x="11989" y="114474"/>
                  </a:lnTo>
                  <a:lnTo>
                    <a:pt x="0" y="168534"/>
                  </a:lnTo>
                  <a:lnTo>
                    <a:pt x="0" y="175570"/>
                  </a:lnTo>
                  <a:lnTo>
                    <a:pt x="12085" y="220696"/>
                  </a:lnTo>
                  <a:lnTo>
                    <a:pt x="54554" y="270892"/>
                  </a:lnTo>
                  <a:lnTo>
                    <a:pt x="100518" y="291036"/>
                  </a:lnTo>
                  <a:lnTo>
                    <a:pt x="160099" y="297195"/>
                  </a:lnTo>
                  <a:lnTo>
                    <a:pt x="175910" y="297399"/>
                  </a:lnTo>
                  <a:lnTo>
                    <a:pt x="214509" y="295752"/>
                  </a:lnTo>
                  <a:lnTo>
                    <a:pt x="279926" y="282419"/>
                  </a:lnTo>
                  <a:lnTo>
                    <a:pt x="334541" y="252148"/>
                  </a:lnTo>
                  <a:lnTo>
                    <a:pt x="375096" y="196811"/>
                  </a:lnTo>
                  <a:lnTo>
                    <a:pt x="381454" y="162644"/>
                  </a:lnTo>
                  <a:lnTo>
                    <a:pt x="381454" y="159801"/>
                  </a:lnTo>
                  <a:lnTo>
                    <a:pt x="363012" y="105500"/>
                  </a:lnTo>
                  <a:lnTo>
                    <a:pt x="316848" y="61841"/>
                  </a:lnTo>
                  <a:lnTo>
                    <a:pt x="258774" y="39075"/>
                  </a:lnTo>
                  <a:lnTo>
                    <a:pt x="184915" y="31187"/>
                  </a:lnTo>
                  <a:lnTo>
                    <a:pt x="182507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082414" y="6656177"/>
              <a:ext cx="1186180" cy="709295"/>
            </a:xfrm>
            <a:custGeom>
              <a:avLst/>
              <a:gdLst/>
              <a:ahLst/>
              <a:cxnLst/>
              <a:rect l="l" t="t" r="r" b="b"/>
              <a:pathLst>
                <a:path w="1186179" h="709295">
                  <a:moveTo>
                    <a:pt x="122897" y="309422"/>
                  </a:moveTo>
                  <a:lnTo>
                    <a:pt x="122161" y="308851"/>
                  </a:lnTo>
                  <a:lnTo>
                    <a:pt x="122580" y="309245"/>
                  </a:lnTo>
                  <a:lnTo>
                    <a:pt x="122897" y="309422"/>
                  </a:lnTo>
                  <a:close/>
                </a:path>
                <a:path w="1186179" h="709295">
                  <a:moveTo>
                    <a:pt x="374611" y="71945"/>
                  </a:moveTo>
                  <a:lnTo>
                    <a:pt x="371792" y="70027"/>
                  </a:lnTo>
                  <a:lnTo>
                    <a:pt x="370319" y="68999"/>
                  </a:lnTo>
                  <a:lnTo>
                    <a:pt x="368744" y="67983"/>
                  </a:lnTo>
                  <a:lnTo>
                    <a:pt x="367182" y="66929"/>
                  </a:lnTo>
                  <a:lnTo>
                    <a:pt x="365607" y="65913"/>
                  </a:lnTo>
                  <a:lnTo>
                    <a:pt x="364147" y="64897"/>
                  </a:lnTo>
                  <a:lnTo>
                    <a:pt x="362572" y="63842"/>
                  </a:lnTo>
                  <a:lnTo>
                    <a:pt x="360997" y="62826"/>
                  </a:lnTo>
                  <a:lnTo>
                    <a:pt x="359435" y="61798"/>
                  </a:lnTo>
                  <a:lnTo>
                    <a:pt x="357860" y="60718"/>
                  </a:lnTo>
                  <a:lnTo>
                    <a:pt x="356285" y="59702"/>
                  </a:lnTo>
                  <a:lnTo>
                    <a:pt x="354825" y="58712"/>
                  </a:lnTo>
                  <a:lnTo>
                    <a:pt x="353250" y="57696"/>
                  </a:lnTo>
                  <a:lnTo>
                    <a:pt x="351790" y="56667"/>
                  </a:lnTo>
                  <a:lnTo>
                    <a:pt x="350215" y="55626"/>
                  </a:lnTo>
                  <a:lnTo>
                    <a:pt x="348640" y="54597"/>
                  </a:lnTo>
                  <a:lnTo>
                    <a:pt x="347078" y="53555"/>
                  </a:lnTo>
                  <a:lnTo>
                    <a:pt x="345605" y="52539"/>
                  </a:lnTo>
                  <a:lnTo>
                    <a:pt x="344043" y="51511"/>
                  </a:lnTo>
                  <a:lnTo>
                    <a:pt x="342468" y="50495"/>
                  </a:lnTo>
                  <a:lnTo>
                    <a:pt x="341007" y="49466"/>
                  </a:lnTo>
                  <a:lnTo>
                    <a:pt x="339432" y="48399"/>
                  </a:lnTo>
                  <a:lnTo>
                    <a:pt x="337858" y="47409"/>
                  </a:lnTo>
                  <a:lnTo>
                    <a:pt x="336181" y="46316"/>
                  </a:lnTo>
                  <a:lnTo>
                    <a:pt x="334822" y="45339"/>
                  </a:lnTo>
                  <a:lnTo>
                    <a:pt x="330111" y="42252"/>
                  </a:lnTo>
                  <a:lnTo>
                    <a:pt x="328650" y="41224"/>
                  </a:lnTo>
                  <a:lnTo>
                    <a:pt x="327075" y="40208"/>
                  </a:lnTo>
                  <a:lnTo>
                    <a:pt x="325501" y="39179"/>
                  </a:lnTo>
                  <a:lnTo>
                    <a:pt x="323938" y="38138"/>
                  </a:lnTo>
                  <a:lnTo>
                    <a:pt x="322465" y="37122"/>
                  </a:lnTo>
                  <a:lnTo>
                    <a:pt x="320903" y="36093"/>
                  </a:lnTo>
                  <a:lnTo>
                    <a:pt x="319328" y="35064"/>
                  </a:lnTo>
                  <a:lnTo>
                    <a:pt x="317855" y="34023"/>
                  </a:lnTo>
                  <a:lnTo>
                    <a:pt x="314718" y="31965"/>
                  </a:lnTo>
                  <a:lnTo>
                    <a:pt x="313143" y="30937"/>
                  </a:lnTo>
                  <a:lnTo>
                    <a:pt x="311683" y="29921"/>
                  </a:lnTo>
                  <a:lnTo>
                    <a:pt x="285356" y="16967"/>
                  </a:lnTo>
                  <a:lnTo>
                    <a:pt x="256032" y="7683"/>
                  </a:lnTo>
                  <a:lnTo>
                    <a:pt x="223481" y="2044"/>
                  </a:lnTo>
                  <a:lnTo>
                    <a:pt x="187502" y="0"/>
                  </a:lnTo>
                  <a:lnTo>
                    <a:pt x="185407" y="0"/>
                  </a:lnTo>
                  <a:lnTo>
                    <a:pt x="144741" y="2565"/>
                  </a:lnTo>
                  <a:lnTo>
                    <a:pt x="77177" y="23050"/>
                  </a:lnTo>
                  <a:lnTo>
                    <a:pt x="25336" y="68668"/>
                  </a:lnTo>
                  <a:lnTo>
                    <a:pt x="0" y="138430"/>
                  </a:lnTo>
                  <a:lnTo>
                    <a:pt x="1536" y="175920"/>
                  </a:lnTo>
                  <a:lnTo>
                    <a:pt x="22694" y="228434"/>
                  </a:lnTo>
                  <a:lnTo>
                    <a:pt x="62166" y="268909"/>
                  </a:lnTo>
                  <a:lnTo>
                    <a:pt x="63728" y="269925"/>
                  </a:lnTo>
                  <a:lnTo>
                    <a:pt x="65201" y="270979"/>
                  </a:lnTo>
                  <a:lnTo>
                    <a:pt x="66763" y="271970"/>
                  </a:lnTo>
                  <a:lnTo>
                    <a:pt x="68338" y="273024"/>
                  </a:lnTo>
                  <a:lnTo>
                    <a:pt x="69811" y="274040"/>
                  </a:lnTo>
                  <a:lnTo>
                    <a:pt x="74523" y="277126"/>
                  </a:lnTo>
                  <a:lnTo>
                    <a:pt x="75984" y="278155"/>
                  </a:lnTo>
                  <a:lnTo>
                    <a:pt x="80695" y="281266"/>
                  </a:lnTo>
                  <a:lnTo>
                    <a:pt x="82156" y="282257"/>
                  </a:lnTo>
                  <a:lnTo>
                    <a:pt x="83731" y="283286"/>
                  </a:lnTo>
                  <a:lnTo>
                    <a:pt x="85305" y="284353"/>
                  </a:lnTo>
                  <a:lnTo>
                    <a:pt x="86868" y="285356"/>
                  </a:lnTo>
                  <a:lnTo>
                    <a:pt x="88341" y="286372"/>
                  </a:lnTo>
                  <a:lnTo>
                    <a:pt x="93052" y="289458"/>
                  </a:lnTo>
                  <a:lnTo>
                    <a:pt x="94513" y="290499"/>
                  </a:lnTo>
                  <a:lnTo>
                    <a:pt x="97663" y="292544"/>
                  </a:lnTo>
                  <a:lnTo>
                    <a:pt x="99123" y="293573"/>
                  </a:lnTo>
                  <a:lnTo>
                    <a:pt x="102260" y="295656"/>
                  </a:lnTo>
                  <a:lnTo>
                    <a:pt x="103835" y="296659"/>
                  </a:lnTo>
                  <a:lnTo>
                    <a:pt x="105308" y="297700"/>
                  </a:lnTo>
                  <a:lnTo>
                    <a:pt x="110020" y="300786"/>
                  </a:lnTo>
                  <a:lnTo>
                    <a:pt x="111480" y="301815"/>
                  </a:lnTo>
                  <a:lnTo>
                    <a:pt x="116192" y="304901"/>
                  </a:lnTo>
                  <a:lnTo>
                    <a:pt x="117652" y="305930"/>
                  </a:lnTo>
                  <a:lnTo>
                    <a:pt x="120802" y="307987"/>
                  </a:lnTo>
                  <a:lnTo>
                    <a:pt x="122161" y="308851"/>
                  </a:lnTo>
                  <a:lnTo>
                    <a:pt x="101625" y="290652"/>
                  </a:lnTo>
                  <a:lnTo>
                    <a:pt x="84848" y="268973"/>
                  </a:lnTo>
                  <a:lnTo>
                    <a:pt x="72402" y="244538"/>
                  </a:lnTo>
                  <a:lnTo>
                    <a:pt x="64884" y="218071"/>
                  </a:lnTo>
                  <a:lnTo>
                    <a:pt x="63334" y="180581"/>
                  </a:lnTo>
                  <a:lnTo>
                    <a:pt x="71501" y="144094"/>
                  </a:lnTo>
                  <a:lnTo>
                    <a:pt x="113779" y="83045"/>
                  </a:lnTo>
                  <a:lnTo>
                    <a:pt x="171869" y="52438"/>
                  </a:lnTo>
                  <a:lnTo>
                    <a:pt x="248653" y="42164"/>
                  </a:lnTo>
                  <a:lnTo>
                    <a:pt x="250748" y="42164"/>
                  </a:lnTo>
                  <a:lnTo>
                    <a:pt x="286651" y="44208"/>
                  </a:lnTo>
                  <a:lnTo>
                    <a:pt x="319112" y="49822"/>
                  </a:lnTo>
                  <a:lnTo>
                    <a:pt x="348373" y="59042"/>
                  </a:lnTo>
                  <a:lnTo>
                    <a:pt x="374611" y="71945"/>
                  </a:lnTo>
                  <a:close/>
                </a:path>
                <a:path w="1186179" h="709295">
                  <a:moveTo>
                    <a:pt x="1186103" y="506907"/>
                  </a:moveTo>
                  <a:lnTo>
                    <a:pt x="1178433" y="463600"/>
                  </a:lnTo>
                  <a:lnTo>
                    <a:pt x="1159141" y="422821"/>
                  </a:lnTo>
                  <a:lnTo>
                    <a:pt x="1129563" y="386638"/>
                  </a:lnTo>
                  <a:lnTo>
                    <a:pt x="1123594" y="382079"/>
                  </a:lnTo>
                  <a:lnTo>
                    <a:pt x="1123594" y="508876"/>
                  </a:lnTo>
                  <a:lnTo>
                    <a:pt x="1123594" y="511721"/>
                  </a:lnTo>
                  <a:lnTo>
                    <a:pt x="1100455" y="576173"/>
                  </a:lnTo>
                  <a:lnTo>
                    <a:pt x="1049362" y="619696"/>
                  </a:lnTo>
                  <a:lnTo>
                    <a:pt x="991247" y="639851"/>
                  </a:lnTo>
                  <a:lnTo>
                    <a:pt x="918057" y="646480"/>
                  </a:lnTo>
                  <a:lnTo>
                    <a:pt x="910196" y="646480"/>
                  </a:lnTo>
                  <a:lnTo>
                    <a:pt x="860132" y="643229"/>
                  </a:lnTo>
                  <a:lnTo>
                    <a:pt x="796696" y="619963"/>
                  </a:lnTo>
                  <a:lnTo>
                    <a:pt x="754227" y="569772"/>
                  </a:lnTo>
                  <a:lnTo>
                    <a:pt x="742772" y="531685"/>
                  </a:lnTo>
                  <a:lnTo>
                    <a:pt x="742137" y="524649"/>
                  </a:lnTo>
                  <a:lnTo>
                    <a:pt x="742137" y="517613"/>
                  </a:lnTo>
                  <a:lnTo>
                    <a:pt x="754126" y="463550"/>
                  </a:lnTo>
                  <a:lnTo>
                    <a:pt x="787171" y="419493"/>
                  </a:lnTo>
                  <a:lnTo>
                    <a:pt x="844956" y="390105"/>
                  </a:lnTo>
                  <a:lnTo>
                    <a:pt x="924648" y="380263"/>
                  </a:lnTo>
                  <a:lnTo>
                    <a:pt x="924648" y="349072"/>
                  </a:lnTo>
                  <a:lnTo>
                    <a:pt x="927061" y="380263"/>
                  </a:lnTo>
                  <a:lnTo>
                    <a:pt x="966063" y="382384"/>
                  </a:lnTo>
                  <a:lnTo>
                    <a:pt x="1000912" y="388150"/>
                  </a:lnTo>
                  <a:lnTo>
                    <a:pt x="1058989" y="410921"/>
                  </a:lnTo>
                  <a:lnTo>
                    <a:pt x="1105154" y="454571"/>
                  </a:lnTo>
                  <a:lnTo>
                    <a:pt x="1123594" y="508876"/>
                  </a:lnTo>
                  <a:lnTo>
                    <a:pt x="1123594" y="382079"/>
                  </a:lnTo>
                  <a:lnTo>
                    <a:pt x="1090930" y="357111"/>
                  </a:lnTo>
                  <a:lnTo>
                    <a:pt x="1074661" y="349072"/>
                  </a:lnTo>
                  <a:lnTo>
                    <a:pt x="1056182" y="340004"/>
                  </a:lnTo>
                  <a:lnTo>
                    <a:pt x="1017587" y="327837"/>
                  </a:lnTo>
                  <a:lnTo>
                    <a:pt x="974775" y="320446"/>
                  </a:lnTo>
                  <a:lnTo>
                    <a:pt x="927481" y="317741"/>
                  </a:lnTo>
                  <a:lnTo>
                    <a:pt x="924648" y="317741"/>
                  </a:lnTo>
                  <a:lnTo>
                    <a:pt x="871105" y="321132"/>
                  </a:lnTo>
                  <a:lnTo>
                    <a:pt x="823506" y="331279"/>
                  </a:lnTo>
                  <a:lnTo>
                    <a:pt x="782027" y="348119"/>
                  </a:lnTo>
                  <a:lnTo>
                    <a:pt x="746848" y="371640"/>
                  </a:lnTo>
                  <a:lnTo>
                    <a:pt x="713714" y="408241"/>
                  </a:lnTo>
                  <a:lnTo>
                    <a:pt x="691210" y="452081"/>
                  </a:lnTo>
                  <a:lnTo>
                    <a:pt x="680427" y="500176"/>
                  </a:lnTo>
                  <a:lnTo>
                    <a:pt x="682459" y="549579"/>
                  </a:lnTo>
                  <a:lnTo>
                    <a:pt x="709142" y="617220"/>
                  </a:lnTo>
                  <a:lnTo>
                    <a:pt x="759002" y="669988"/>
                  </a:lnTo>
                  <a:lnTo>
                    <a:pt x="792607" y="689279"/>
                  </a:lnTo>
                  <a:lnTo>
                    <a:pt x="849464" y="704837"/>
                  </a:lnTo>
                  <a:lnTo>
                    <a:pt x="891768" y="708418"/>
                  </a:lnTo>
                  <a:lnTo>
                    <a:pt x="918057" y="708990"/>
                  </a:lnTo>
                  <a:lnTo>
                    <a:pt x="964336" y="706894"/>
                  </a:lnTo>
                  <a:lnTo>
                    <a:pt x="1006322" y="700582"/>
                  </a:lnTo>
                  <a:lnTo>
                    <a:pt x="1044295" y="689965"/>
                  </a:lnTo>
                  <a:lnTo>
                    <a:pt x="1119555" y="646480"/>
                  </a:lnTo>
                  <a:lnTo>
                    <a:pt x="1156995" y="604697"/>
                  </a:lnTo>
                  <a:lnTo>
                    <a:pt x="1178547" y="559701"/>
                  </a:lnTo>
                  <a:lnTo>
                    <a:pt x="1186091" y="511721"/>
                  </a:lnTo>
                  <a:lnTo>
                    <a:pt x="1186103" y="506907"/>
                  </a:lnTo>
                  <a:close/>
                </a:path>
              </a:pathLst>
            </a:custGeom>
            <a:solidFill>
              <a:srgbClr val="4D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192538" y="6722104"/>
              <a:ext cx="289560" cy="226060"/>
            </a:xfrm>
            <a:custGeom>
              <a:avLst/>
              <a:gdLst/>
              <a:ahLst/>
              <a:cxnLst/>
              <a:rect l="l" t="t" r="r" b="b"/>
              <a:pathLst>
                <a:path w="289559" h="226059">
                  <a:moveTo>
                    <a:pt x="138529" y="0"/>
                  </a:moveTo>
                  <a:lnTo>
                    <a:pt x="138529" y="23658"/>
                  </a:lnTo>
                  <a:lnTo>
                    <a:pt x="106227" y="25531"/>
                  </a:lnTo>
                  <a:lnTo>
                    <a:pt x="78008" y="31133"/>
                  </a:lnTo>
                  <a:lnTo>
                    <a:pt x="34135" y="53438"/>
                  </a:lnTo>
                  <a:lnTo>
                    <a:pt x="9096" y="86862"/>
                  </a:lnTo>
                  <a:lnTo>
                    <a:pt x="0" y="127880"/>
                  </a:lnTo>
                  <a:lnTo>
                    <a:pt x="0" y="133215"/>
                  </a:lnTo>
                  <a:lnTo>
                    <a:pt x="22865" y="188529"/>
                  </a:lnTo>
                  <a:lnTo>
                    <a:pt x="63453" y="217145"/>
                  </a:lnTo>
                  <a:lnTo>
                    <a:pt x="102753" y="224575"/>
                  </a:lnTo>
                  <a:lnTo>
                    <a:pt x="133503" y="225673"/>
                  </a:lnTo>
                  <a:lnTo>
                    <a:pt x="162786" y="224421"/>
                  </a:lnTo>
                  <a:lnTo>
                    <a:pt x="212398" y="214296"/>
                  </a:lnTo>
                  <a:lnTo>
                    <a:pt x="253869" y="191340"/>
                  </a:lnTo>
                  <a:lnTo>
                    <a:pt x="284647" y="149348"/>
                  </a:lnTo>
                  <a:lnTo>
                    <a:pt x="289415" y="123420"/>
                  </a:lnTo>
                  <a:lnTo>
                    <a:pt x="289415" y="121252"/>
                  </a:lnTo>
                  <a:lnTo>
                    <a:pt x="275436" y="80049"/>
                  </a:lnTo>
                  <a:lnTo>
                    <a:pt x="240411" y="46914"/>
                  </a:lnTo>
                  <a:lnTo>
                    <a:pt x="196368" y="29650"/>
                  </a:lnTo>
                  <a:lnTo>
                    <a:pt x="140309" y="23658"/>
                  </a:lnTo>
                  <a:lnTo>
                    <a:pt x="13852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145757" y="6698340"/>
              <a:ext cx="384175" cy="297180"/>
            </a:xfrm>
            <a:custGeom>
              <a:avLst/>
              <a:gdLst/>
              <a:ahLst/>
              <a:cxnLst/>
              <a:rect l="l" t="t" r="r" b="b"/>
              <a:pathLst>
                <a:path w="384175" h="297179">
                  <a:moveTo>
                    <a:pt x="187405" y="0"/>
                  </a:moveTo>
                  <a:lnTo>
                    <a:pt x="185311" y="0"/>
                  </a:lnTo>
                  <a:lnTo>
                    <a:pt x="144655" y="2571"/>
                  </a:lnTo>
                  <a:lnTo>
                    <a:pt x="77085" y="23043"/>
                  </a:lnTo>
                  <a:lnTo>
                    <a:pt x="25254" y="68662"/>
                  </a:lnTo>
                  <a:lnTo>
                    <a:pt x="0" y="138418"/>
                  </a:lnTo>
                  <a:lnTo>
                    <a:pt x="1547" y="175900"/>
                  </a:lnTo>
                  <a:lnTo>
                    <a:pt x="21756" y="227211"/>
                  </a:lnTo>
                  <a:lnTo>
                    <a:pt x="59556" y="267253"/>
                  </a:lnTo>
                  <a:lnTo>
                    <a:pt x="94215" y="285577"/>
                  </a:lnTo>
                  <a:lnTo>
                    <a:pt x="144750" y="295524"/>
                  </a:lnTo>
                  <a:lnTo>
                    <a:pt x="173584" y="296865"/>
                  </a:lnTo>
                  <a:lnTo>
                    <a:pt x="180285" y="296865"/>
                  </a:lnTo>
                  <a:lnTo>
                    <a:pt x="247260" y="290482"/>
                  </a:lnTo>
                  <a:lnTo>
                    <a:pt x="302062" y="271075"/>
                  </a:lnTo>
                  <a:lnTo>
                    <a:pt x="333187" y="249437"/>
                  </a:lnTo>
                  <a:lnTo>
                    <a:pt x="174317" y="249437"/>
                  </a:lnTo>
                  <a:lnTo>
                    <a:pt x="162275" y="249070"/>
                  </a:lnTo>
                  <a:lnTo>
                    <a:pt x="123034" y="244597"/>
                  </a:lnTo>
                  <a:lnTo>
                    <a:pt x="69647" y="212293"/>
                  </a:lnTo>
                  <a:lnTo>
                    <a:pt x="48143" y="167555"/>
                  </a:lnTo>
                  <a:lnTo>
                    <a:pt x="46781" y="156979"/>
                  </a:lnTo>
                  <a:lnTo>
                    <a:pt x="46781" y="151644"/>
                  </a:lnTo>
                  <a:lnTo>
                    <a:pt x="55878" y="110626"/>
                  </a:lnTo>
                  <a:lnTo>
                    <a:pt x="80917" y="77201"/>
                  </a:lnTo>
                  <a:lnTo>
                    <a:pt x="124790" y="54896"/>
                  </a:lnTo>
                  <a:lnTo>
                    <a:pt x="185311" y="47422"/>
                  </a:lnTo>
                  <a:lnTo>
                    <a:pt x="185311" y="23763"/>
                  </a:lnTo>
                  <a:lnTo>
                    <a:pt x="299055" y="23763"/>
                  </a:lnTo>
                  <a:lnTo>
                    <a:pt x="285030" y="16875"/>
                  </a:lnTo>
                  <a:lnTo>
                    <a:pt x="255780" y="7648"/>
                  </a:lnTo>
                  <a:lnTo>
                    <a:pt x="223311" y="2040"/>
                  </a:lnTo>
                  <a:lnTo>
                    <a:pt x="187405" y="0"/>
                  </a:lnTo>
                  <a:close/>
                </a:path>
                <a:path w="384175" h="297179">
                  <a:moveTo>
                    <a:pt x="299055" y="23763"/>
                  </a:moveTo>
                  <a:lnTo>
                    <a:pt x="185311" y="23763"/>
                  </a:lnTo>
                  <a:lnTo>
                    <a:pt x="187091" y="47422"/>
                  </a:lnTo>
                  <a:lnTo>
                    <a:pt x="216706" y="49029"/>
                  </a:lnTo>
                  <a:lnTo>
                    <a:pt x="243150" y="53413"/>
                  </a:lnTo>
                  <a:lnTo>
                    <a:pt x="287193" y="70678"/>
                  </a:lnTo>
                  <a:lnTo>
                    <a:pt x="322218" y="103812"/>
                  </a:lnTo>
                  <a:lnTo>
                    <a:pt x="336139" y="144707"/>
                  </a:lnTo>
                  <a:lnTo>
                    <a:pt x="336197" y="147184"/>
                  </a:lnTo>
                  <a:lnTo>
                    <a:pt x="331429" y="173111"/>
                  </a:lnTo>
                  <a:lnTo>
                    <a:pt x="300651" y="215103"/>
                  </a:lnTo>
                  <a:lnTo>
                    <a:pt x="259180" y="238060"/>
                  </a:lnTo>
                  <a:lnTo>
                    <a:pt x="209568" y="248185"/>
                  </a:lnTo>
                  <a:lnTo>
                    <a:pt x="180285" y="249437"/>
                  </a:lnTo>
                  <a:lnTo>
                    <a:pt x="333187" y="249437"/>
                  </a:lnTo>
                  <a:lnTo>
                    <a:pt x="335894" y="247555"/>
                  </a:lnTo>
                  <a:lnTo>
                    <a:pt x="361628" y="217730"/>
                  </a:lnTo>
                  <a:lnTo>
                    <a:pt x="377997" y="183579"/>
                  </a:lnTo>
                  <a:lnTo>
                    <a:pt x="383719" y="147184"/>
                  </a:lnTo>
                  <a:lnTo>
                    <a:pt x="383630" y="143524"/>
                  </a:lnTo>
                  <a:lnTo>
                    <a:pt x="377834" y="110626"/>
                  </a:lnTo>
                  <a:lnTo>
                    <a:pt x="363238" y="79711"/>
                  </a:lnTo>
                  <a:lnTo>
                    <a:pt x="340810" y="52265"/>
                  </a:lnTo>
                  <a:lnTo>
                    <a:pt x="311590" y="29920"/>
                  </a:lnTo>
                  <a:lnTo>
                    <a:pt x="299055" y="23763"/>
                  </a:lnTo>
                  <a:close/>
                </a:path>
              </a:pathLst>
            </a:custGeom>
            <a:solidFill>
              <a:srgbClr val="4D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 rot="21360000">
            <a:off x="3202011" y="1182902"/>
            <a:ext cx="5081001" cy="64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lang="en-US" sz="5400" b="0" i="0" dirty="0" err="1">
                <a:solidFill>
                  <a:srgbClr val="00B050"/>
                </a:solidFill>
                <a:effectLst/>
                <a:latin typeface="Söhne"/>
              </a:rPr>
              <a:t>Projektno</a:t>
            </a:r>
            <a:r>
              <a:rPr lang="en-US" sz="5400" b="0" i="0" dirty="0">
                <a:solidFill>
                  <a:srgbClr val="00B050"/>
                </a:solidFill>
                <a:effectLst/>
                <a:latin typeface="Söhne"/>
              </a:rPr>
              <a:t> </a:t>
            </a:r>
            <a:r>
              <a:rPr lang="en-US" sz="5400" b="0" i="0" dirty="0" err="1">
                <a:solidFill>
                  <a:srgbClr val="00B050"/>
                </a:solidFill>
                <a:effectLst/>
                <a:latin typeface="Söhne"/>
              </a:rPr>
              <a:t>rešenje</a:t>
            </a:r>
            <a:endParaRPr sz="495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205075" y="1950202"/>
            <a:ext cx="4950452" cy="410209"/>
          </a:xfrm>
          <a:custGeom>
            <a:avLst/>
            <a:gdLst/>
            <a:ahLst/>
            <a:cxnLst/>
            <a:rect l="l" t="t" r="r" b="b"/>
            <a:pathLst>
              <a:path w="4736465" h="410210">
                <a:moveTo>
                  <a:pt x="4730913" y="0"/>
                </a:moveTo>
                <a:lnTo>
                  <a:pt x="0" y="336534"/>
                </a:lnTo>
                <a:lnTo>
                  <a:pt x="5214" y="409673"/>
                </a:lnTo>
                <a:lnTo>
                  <a:pt x="4736148" y="73086"/>
                </a:lnTo>
                <a:lnTo>
                  <a:pt x="4730913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05075" y="729570"/>
            <a:ext cx="4950452" cy="461872"/>
          </a:xfrm>
          <a:custGeom>
            <a:avLst/>
            <a:gdLst/>
            <a:ahLst/>
            <a:cxnLst/>
            <a:rect l="l" t="t" r="r" b="b"/>
            <a:pathLst>
              <a:path w="4736465" h="410209">
                <a:moveTo>
                  <a:pt x="4730913" y="0"/>
                </a:moveTo>
                <a:lnTo>
                  <a:pt x="0" y="336534"/>
                </a:lnTo>
                <a:lnTo>
                  <a:pt x="5214" y="409621"/>
                </a:lnTo>
                <a:lnTo>
                  <a:pt x="4736148" y="73086"/>
                </a:lnTo>
                <a:lnTo>
                  <a:pt x="4730913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2" name="object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09408"/>
              </p:ext>
            </p:extLst>
          </p:nvPr>
        </p:nvGraphicFramePr>
        <p:xfrm>
          <a:off x="309818" y="199396"/>
          <a:ext cx="19366859" cy="11099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94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1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854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53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00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921666"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  <a:p>
                      <a:pPr marL="9271000" marR="2408555" algn="ctr">
                        <a:lnSpc>
                          <a:spcPts val="3529"/>
                        </a:lnSpc>
                        <a:spcBef>
                          <a:spcPts val="5"/>
                        </a:spcBef>
                      </a:pP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Projektno</a:t>
                      </a:r>
                      <a:r>
                        <a:rPr lang="en-US" sz="32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rešenje</a:t>
                      </a:r>
                      <a:r>
                        <a:rPr lang="en-US" sz="32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prvi</a:t>
                      </a:r>
                      <a:r>
                        <a:rPr lang="en-US" sz="32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korak</a:t>
                      </a:r>
                      <a:r>
                        <a:rPr lang="en-US" sz="32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ka </a:t>
                      </a: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organizaciji</a:t>
                      </a:r>
                      <a:r>
                        <a:rPr lang="en-US" sz="32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ventilacije</a:t>
                      </a:r>
                      <a:endParaRPr sz="32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200" dirty="0">
                        <a:latin typeface="Times New Roman"/>
                        <a:cs typeface="Times New Roman"/>
                      </a:endParaRPr>
                    </a:p>
                    <a:p>
                      <a:pPr marL="1200150">
                        <a:lnSpc>
                          <a:spcPct val="100000"/>
                        </a:lnSpc>
                      </a:pP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Ovo je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inženjerski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plan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prostorija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projektom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budućeg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sistema</a:t>
                      </a:r>
                      <a:r>
                        <a:rPr lang="en-US" sz="24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ventilacije</a:t>
                      </a:r>
                      <a:endParaRPr sz="24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endParaRPr lang="ru-RU" sz="2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Projektno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rešenje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uključuje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2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endParaRPr lang="ru-RU" sz="2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računanje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potrebnog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promena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vazduha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prostorijama</a:t>
                      </a:r>
                      <a:endParaRPr lang="ru-RU" sz="2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2.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preporuku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tipa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količine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ventilacione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opreme</a:t>
                      </a:r>
                      <a:endParaRPr lang="ru-RU" sz="1850" b="0" i="0" spc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ru-RU" sz="1850" b="0" i="0" spc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     </a:t>
                      </a:r>
                    </a:p>
                    <a:p>
                      <a:pPr marL="12272645" algn="ctr">
                        <a:lnSpc>
                          <a:spcPct val="100000"/>
                        </a:lnSpc>
                      </a:pPr>
                      <a:r>
                        <a:rPr lang="ru-RU" sz="1950" spc="210" dirty="0">
                          <a:solidFill>
                            <a:srgbClr val="211F1F"/>
                          </a:solidFill>
                          <a:latin typeface="Trebuchet MS"/>
                          <a:cs typeface="Trebuchet MS"/>
                        </a:rPr>
                        <a:t> 3.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određivanje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optimalnih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zona za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montažu</a:t>
                      </a:r>
                      <a:r>
                        <a:rPr lang="en-US" sz="1950" spc="100" dirty="0">
                          <a:solidFill>
                            <a:srgbClr val="21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lang="en-US" sz="195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28575">
                      <a:solidFill>
                        <a:srgbClr val="211F1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95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400" dirty="0">
                        <a:latin typeface="Times New Roman"/>
                        <a:cs typeface="Times New Roman"/>
                      </a:endParaRPr>
                    </a:p>
                    <a:p>
                      <a:pPr marR="1179830" algn="ctr">
                        <a:lnSpc>
                          <a:spcPct val="10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naručbinu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BESPLATNOG PROJEKTNOG REŠENJA VENTILACIJE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pošaljite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plan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prostorija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imejl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adresu</a:t>
                      </a:r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R="1179830" algn="ctr">
                        <a:lnSpc>
                          <a:spcPct val="100000"/>
                        </a:lnSpc>
                      </a:pPr>
                      <a:r>
                        <a:rPr lang="en-US" sz="2000" b="0" i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ventilacija.pro@gmail.com</a:t>
                      </a:r>
                      <a:endParaRPr sz="1950" dirty="0">
                        <a:solidFill>
                          <a:srgbClr val="0070C0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9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8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0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Зм.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3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Кіл.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2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№док.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Підпис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Дата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9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Стадія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651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Аркуш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651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Аркушів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651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50" spc="-5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ГАП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950" spc="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Розроб.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2222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9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4520"/>
            <a:ext cx="20104100" cy="11298555"/>
          </a:xfrm>
          <a:custGeom>
            <a:avLst/>
            <a:gdLst/>
            <a:ahLst/>
            <a:cxnLst/>
            <a:rect l="l" t="t" r="r" b="b"/>
            <a:pathLst>
              <a:path w="20104100" h="11298555">
                <a:moveTo>
                  <a:pt x="20104099" y="0"/>
                </a:moveTo>
                <a:lnTo>
                  <a:pt x="0" y="0"/>
                </a:lnTo>
                <a:lnTo>
                  <a:pt x="0" y="11298085"/>
                </a:lnTo>
                <a:lnTo>
                  <a:pt x="20104099" y="1129808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 rot="21360000">
            <a:off x="9885410" y="1151033"/>
            <a:ext cx="7820567" cy="12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945"/>
              </a:lnSpc>
            </a:pPr>
            <a:r>
              <a:rPr lang="pl-PL" sz="5400" b="0" i="0" dirty="0">
                <a:solidFill>
                  <a:srgbClr val="00B050"/>
                </a:solidFill>
                <a:effectLst/>
                <a:latin typeface="Söhne"/>
              </a:rPr>
              <a:t>PROJEKTNO REŠENJE: Korak po korak.</a:t>
            </a:r>
            <a:endParaRPr sz="495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36660" y="2124630"/>
            <a:ext cx="7788909" cy="627380"/>
          </a:xfrm>
          <a:custGeom>
            <a:avLst/>
            <a:gdLst/>
            <a:ahLst/>
            <a:cxnLst/>
            <a:rect l="l" t="t" r="r" b="b"/>
            <a:pathLst>
              <a:path w="7788909" h="627380">
                <a:moveTo>
                  <a:pt x="7783532" y="0"/>
                </a:moveTo>
                <a:lnTo>
                  <a:pt x="0" y="553700"/>
                </a:lnTo>
                <a:lnTo>
                  <a:pt x="5183" y="626787"/>
                </a:lnTo>
                <a:lnTo>
                  <a:pt x="7788768" y="73086"/>
                </a:lnTo>
                <a:lnTo>
                  <a:pt x="7783532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68922" y="753521"/>
            <a:ext cx="7760334" cy="624840"/>
          </a:xfrm>
          <a:custGeom>
            <a:avLst/>
            <a:gdLst/>
            <a:ahLst/>
            <a:cxnLst/>
            <a:rect l="l" t="t" r="r" b="b"/>
            <a:pathLst>
              <a:path w="7760334" h="624840">
                <a:moveTo>
                  <a:pt x="7754842" y="0"/>
                </a:moveTo>
                <a:lnTo>
                  <a:pt x="0" y="551658"/>
                </a:lnTo>
                <a:lnTo>
                  <a:pt x="5183" y="624745"/>
                </a:lnTo>
                <a:lnTo>
                  <a:pt x="7760077" y="73086"/>
                </a:lnTo>
                <a:lnTo>
                  <a:pt x="7754842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4083" y="110153"/>
            <a:ext cx="4660756" cy="29152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4671" y="1639217"/>
            <a:ext cx="216348" cy="17402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413491" y="1186560"/>
            <a:ext cx="365125" cy="277495"/>
            <a:chOff x="7413491" y="1186560"/>
            <a:chExt cx="365125" cy="277495"/>
          </a:xfrm>
        </p:grpSpPr>
        <p:sp>
          <p:nvSpPr>
            <p:cNvPr id="9" name="object 9"/>
            <p:cNvSpPr/>
            <p:nvPr/>
          </p:nvSpPr>
          <p:spPr>
            <a:xfrm>
              <a:off x="7413491" y="1186560"/>
              <a:ext cx="365125" cy="277495"/>
            </a:xfrm>
            <a:custGeom>
              <a:avLst/>
              <a:gdLst/>
              <a:ahLst/>
              <a:cxnLst/>
              <a:rect l="l" t="t" r="r" b="b"/>
              <a:pathLst>
                <a:path w="365125" h="277494">
                  <a:moveTo>
                    <a:pt x="171565" y="0"/>
                  </a:moveTo>
                  <a:lnTo>
                    <a:pt x="166120" y="0"/>
                  </a:lnTo>
                  <a:lnTo>
                    <a:pt x="137436" y="1301"/>
                  </a:lnTo>
                  <a:lnTo>
                    <a:pt x="87880" y="11816"/>
                  </a:lnTo>
                  <a:lnTo>
                    <a:pt x="38424" y="40845"/>
                  </a:lnTo>
                  <a:lnTo>
                    <a:pt x="3986" y="94670"/>
                  </a:lnTo>
                  <a:lnTo>
                    <a:pt x="0" y="125284"/>
                  </a:lnTo>
                  <a:lnTo>
                    <a:pt x="4711" y="152149"/>
                  </a:lnTo>
                  <a:lnTo>
                    <a:pt x="16642" y="177448"/>
                  </a:lnTo>
                  <a:lnTo>
                    <a:pt x="34963" y="199872"/>
                  </a:lnTo>
                  <a:lnTo>
                    <a:pt x="58846" y="218108"/>
                  </a:lnTo>
                  <a:lnTo>
                    <a:pt x="62615" y="220673"/>
                  </a:lnTo>
                  <a:lnTo>
                    <a:pt x="65128" y="222349"/>
                  </a:lnTo>
                  <a:lnTo>
                    <a:pt x="84028" y="234966"/>
                  </a:lnTo>
                  <a:lnTo>
                    <a:pt x="90363" y="239155"/>
                  </a:lnTo>
                  <a:lnTo>
                    <a:pt x="91620" y="239992"/>
                  </a:lnTo>
                  <a:lnTo>
                    <a:pt x="94133" y="241668"/>
                  </a:lnTo>
                  <a:lnTo>
                    <a:pt x="132028" y="263188"/>
                  </a:lnTo>
                  <a:lnTo>
                    <a:pt x="182582" y="275352"/>
                  </a:lnTo>
                  <a:lnTo>
                    <a:pt x="211983" y="277007"/>
                  </a:lnTo>
                  <a:lnTo>
                    <a:pt x="213710" y="277007"/>
                  </a:lnTo>
                  <a:lnTo>
                    <a:pt x="276411" y="268637"/>
                  </a:lnTo>
                  <a:lnTo>
                    <a:pt x="323916" y="243657"/>
                  </a:lnTo>
                  <a:lnTo>
                    <a:pt x="358438" y="193757"/>
                  </a:lnTo>
                  <a:lnTo>
                    <a:pt x="365123" y="163930"/>
                  </a:lnTo>
                  <a:lnTo>
                    <a:pt x="363863" y="133294"/>
                  </a:lnTo>
                  <a:lnTo>
                    <a:pt x="346645" y="90403"/>
                  </a:lnTo>
                  <a:lnTo>
                    <a:pt x="314388" y="57328"/>
                  </a:lnTo>
                  <a:lnTo>
                    <a:pt x="257474" y="19412"/>
                  </a:lnTo>
                  <a:lnTo>
                    <a:pt x="208652" y="2578"/>
                  </a:lnTo>
                  <a:lnTo>
                    <a:pt x="182402" y="366"/>
                  </a:lnTo>
                  <a:lnTo>
                    <a:pt x="171565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52234" y="1225354"/>
              <a:ext cx="236063" cy="1843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13491" y="1186560"/>
              <a:ext cx="313690" cy="242570"/>
            </a:xfrm>
            <a:custGeom>
              <a:avLst/>
              <a:gdLst/>
              <a:ahLst/>
              <a:cxnLst/>
              <a:rect l="l" t="t" r="r" b="b"/>
              <a:pathLst>
                <a:path w="313690" h="242569">
                  <a:moveTo>
                    <a:pt x="171565" y="0"/>
                  </a:moveTo>
                  <a:lnTo>
                    <a:pt x="166120" y="0"/>
                  </a:lnTo>
                  <a:lnTo>
                    <a:pt x="137436" y="1301"/>
                  </a:lnTo>
                  <a:lnTo>
                    <a:pt x="87880" y="11816"/>
                  </a:lnTo>
                  <a:lnTo>
                    <a:pt x="38424" y="40845"/>
                  </a:lnTo>
                  <a:lnTo>
                    <a:pt x="3986" y="94670"/>
                  </a:lnTo>
                  <a:lnTo>
                    <a:pt x="0" y="125284"/>
                  </a:lnTo>
                  <a:lnTo>
                    <a:pt x="4711" y="152149"/>
                  </a:lnTo>
                  <a:lnTo>
                    <a:pt x="34963" y="199872"/>
                  </a:lnTo>
                  <a:lnTo>
                    <a:pt x="80354" y="228716"/>
                  </a:lnTo>
                  <a:lnTo>
                    <a:pt x="130908" y="240902"/>
                  </a:lnTo>
                  <a:lnTo>
                    <a:pt x="160309" y="242558"/>
                  </a:lnTo>
                  <a:lnTo>
                    <a:pt x="161984" y="242558"/>
                  </a:lnTo>
                  <a:lnTo>
                    <a:pt x="195218" y="240460"/>
                  </a:lnTo>
                  <a:lnTo>
                    <a:pt x="224731" y="234181"/>
                  </a:lnTo>
                  <a:lnTo>
                    <a:pt x="250435" y="223739"/>
                  </a:lnTo>
                  <a:lnTo>
                    <a:pt x="251262" y="223186"/>
                  </a:lnTo>
                  <a:lnTo>
                    <a:pt x="161984" y="223186"/>
                  </a:lnTo>
                  <a:lnTo>
                    <a:pt x="160518" y="203815"/>
                  </a:lnTo>
                  <a:lnTo>
                    <a:pt x="114741" y="198927"/>
                  </a:lnTo>
                  <a:lnTo>
                    <a:pt x="78741" y="184811"/>
                  </a:lnTo>
                  <a:lnTo>
                    <a:pt x="50135" y="157743"/>
                  </a:lnTo>
                  <a:lnTo>
                    <a:pt x="38689" y="124079"/>
                  </a:lnTo>
                  <a:lnTo>
                    <a:pt x="42169" y="102347"/>
                  </a:lnTo>
                  <a:lnTo>
                    <a:pt x="67447" y="67110"/>
                  </a:lnTo>
                  <a:lnTo>
                    <a:pt x="101619" y="48093"/>
                  </a:lnTo>
                  <a:lnTo>
                    <a:pt x="142172" y="39819"/>
                  </a:lnTo>
                  <a:lnTo>
                    <a:pt x="166120" y="38794"/>
                  </a:lnTo>
                  <a:lnTo>
                    <a:pt x="280400" y="38794"/>
                  </a:lnTo>
                  <a:lnTo>
                    <a:pt x="263620" y="23417"/>
                  </a:lnTo>
                  <a:lnTo>
                    <a:pt x="222520" y="5166"/>
                  </a:lnTo>
                  <a:lnTo>
                    <a:pt x="182402" y="366"/>
                  </a:lnTo>
                  <a:lnTo>
                    <a:pt x="171565" y="0"/>
                  </a:lnTo>
                  <a:close/>
                </a:path>
                <a:path w="313690" h="242569">
                  <a:moveTo>
                    <a:pt x="280400" y="38794"/>
                  </a:moveTo>
                  <a:lnTo>
                    <a:pt x="171041" y="38794"/>
                  </a:lnTo>
                  <a:lnTo>
                    <a:pt x="175963" y="38899"/>
                  </a:lnTo>
                  <a:lnTo>
                    <a:pt x="180779" y="39108"/>
                  </a:lnTo>
                  <a:lnTo>
                    <a:pt x="223343" y="45757"/>
                  </a:lnTo>
                  <a:lnTo>
                    <a:pt x="256477" y="69107"/>
                  </a:lnTo>
                  <a:lnTo>
                    <a:pt x="274023" y="105651"/>
                  </a:lnTo>
                  <a:lnTo>
                    <a:pt x="274805" y="126028"/>
                  </a:lnTo>
                  <a:lnTo>
                    <a:pt x="270273" y="146081"/>
                  </a:lnTo>
                  <a:lnTo>
                    <a:pt x="247322" y="179523"/>
                  </a:lnTo>
                  <a:lnTo>
                    <a:pt x="211466" y="197716"/>
                  </a:lnTo>
                  <a:lnTo>
                    <a:pt x="161984" y="203815"/>
                  </a:lnTo>
                  <a:lnTo>
                    <a:pt x="161984" y="223186"/>
                  </a:lnTo>
                  <a:lnTo>
                    <a:pt x="251262" y="223186"/>
                  </a:lnTo>
                  <a:lnTo>
                    <a:pt x="272243" y="209155"/>
                  </a:lnTo>
                  <a:lnTo>
                    <a:pt x="292804" y="186471"/>
                  </a:lnTo>
                  <a:lnTo>
                    <a:pt x="306764" y="159301"/>
                  </a:lnTo>
                  <a:lnTo>
                    <a:pt x="313450" y="129480"/>
                  </a:lnTo>
                  <a:lnTo>
                    <a:pt x="312189" y="98845"/>
                  </a:lnTo>
                  <a:lnTo>
                    <a:pt x="302759" y="69704"/>
                  </a:lnTo>
                  <a:lnTo>
                    <a:pt x="286149" y="44062"/>
                  </a:lnTo>
                  <a:lnTo>
                    <a:pt x="280400" y="38794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871697" y="1415925"/>
            <a:ext cx="277495" cy="210820"/>
            <a:chOff x="7871697" y="1415925"/>
            <a:chExt cx="277495" cy="210820"/>
          </a:xfrm>
        </p:grpSpPr>
        <p:sp>
          <p:nvSpPr>
            <p:cNvPr id="13" name="object 13"/>
            <p:cNvSpPr/>
            <p:nvPr/>
          </p:nvSpPr>
          <p:spPr>
            <a:xfrm>
              <a:off x="7871697" y="1415925"/>
              <a:ext cx="277495" cy="210820"/>
            </a:xfrm>
            <a:custGeom>
              <a:avLst/>
              <a:gdLst/>
              <a:ahLst/>
              <a:cxnLst/>
              <a:rect l="l" t="t" r="r" b="b"/>
              <a:pathLst>
                <a:path w="277495" h="210819">
                  <a:moveTo>
                    <a:pt x="130153" y="0"/>
                  </a:moveTo>
                  <a:lnTo>
                    <a:pt x="126017" y="0"/>
                  </a:lnTo>
                  <a:lnTo>
                    <a:pt x="104260" y="986"/>
                  </a:lnTo>
                  <a:lnTo>
                    <a:pt x="66676" y="8967"/>
                  </a:lnTo>
                  <a:lnTo>
                    <a:pt x="29147" y="31008"/>
                  </a:lnTo>
                  <a:lnTo>
                    <a:pt x="3021" y="71841"/>
                  </a:lnTo>
                  <a:lnTo>
                    <a:pt x="0" y="95075"/>
                  </a:lnTo>
                  <a:lnTo>
                    <a:pt x="3576" y="115458"/>
                  </a:lnTo>
                  <a:lnTo>
                    <a:pt x="12630" y="134649"/>
                  </a:lnTo>
                  <a:lnTo>
                    <a:pt x="26533" y="151669"/>
                  </a:lnTo>
                  <a:lnTo>
                    <a:pt x="44658" y="165544"/>
                  </a:lnTo>
                  <a:lnTo>
                    <a:pt x="45600" y="166172"/>
                  </a:lnTo>
                  <a:lnTo>
                    <a:pt x="46595" y="166801"/>
                  </a:lnTo>
                  <a:lnTo>
                    <a:pt x="47590" y="167481"/>
                  </a:lnTo>
                  <a:lnTo>
                    <a:pt x="48480" y="168057"/>
                  </a:lnTo>
                  <a:lnTo>
                    <a:pt x="49422" y="168738"/>
                  </a:lnTo>
                  <a:lnTo>
                    <a:pt x="50417" y="169366"/>
                  </a:lnTo>
                  <a:lnTo>
                    <a:pt x="51412" y="170047"/>
                  </a:lnTo>
                  <a:lnTo>
                    <a:pt x="52302" y="170623"/>
                  </a:lnTo>
                  <a:lnTo>
                    <a:pt x="53244" y="171251"/>
                  </a:lnTo>
                  <a:lnTo>
                    <a:pt x="54239" y="171931"/>
                  </a:lnTo>
                  <a:lnTo>
                    <a:pt x="55181" y="172507"/>
                  </a:lnTo>
                  <a:lnTo>
                    <a:pt x="56176" y="173188"/>
                  </a:lnTo>
                  <a:lnTo>
                    <a:pt x="57118" y="173816"/>
                  </a:lnTo>
                  <a:lnTo>
                    <a:pt x="58113" y="174497"/>
                  </a:lnTo>
                  <a:lnTo>
                    <a:pt x="59003" y="175073"/>
                  </a:lnTo>
                  <a:lnTo>
                    <a:pt x="59945" y="175753"/>
                  </a:lnTo>
                  <a:lnTo>
                    <a:pt x="60940" y="176382"/>
                  </a:lnTo>
                  <a:lnTo>
                    <a:pt x="61882" y="177010"/>
                  </a:lnTo>
                  <a:lnTo>
                    <a:pt x="62825" y="177638"/>
                  </a:lnTo>
                  <a:lnTo>
                    <a:pt x="63820" y="178319"/>
                  </a:lnTo>
                  <a:lnTo>
                    <a:pt x="64762" y="178895"/>
                  </a:lnTo>
                  <a:lnTo>
                    <a:pt x="65704" y="179523"/>
                  </a:lnTo>
                  <a:lnTo>
                    <a:pt x="66699" y="180203"/>
                  </a:lnTo>
                  <a:lnTo>
                    <a:pt x="67589" y="180832"/>
                  </a:lnTo>
                  <a:lnTo>
                    <a:pt x="68584" y="181460"/>
                  </a:lnTo>
                  <a:lnTo>
                    <a:pt x="69526" y="182088"/>
                  </a:lnTo>
                  <a:lnTo>
                    <a:pt x="70573" y="182769"/>
                  </a:lnTo>
                  <a:lnTo>
                    <a:pt x="71463" y="183397"/>
                  </a:lnTo>
                  <a:lnTo>
                    <a:pt x="72406" y="184025"/>
                  </a:lnTo>
                  <a:lnTo>
                    <a:pt x="73348" y="184654"/>
                  </a:lnTo>
                  <a:lnTo>
                    <a:pt x="74343" y="185334"/>
                  </a:lnTo>
                  <a:lnTo>
                    <a:pt x="75285" y="185910"/>
                  </a:lnTo>
                  <a:lnTo>
                    <a:pt x="76228" y="186591"/>
                  </a:lnTo>
                  <a:lnTo>
                    <a:pt x="77170" y="187219"/>
                  </a:lnTo>
                  <a:lnTo>
                    <a:pt x="78112" y="187847"/>
                  </a:lnTo>
                  <a:lnTo>
                    <a:pt x="79107" y="188475"/>
                  </a:lnTo>
                  <a:lnTo>
                    <a:pt x="80049" y="189104"/>
                  </a:lnTo>
                  <a:lnTo>
                    <a:pt x="80992" y="189784"/>
                  </a:lnTo>
                  <a:lnTo>
                    <a:pt x="81987" y="190413"/>
                  </a:lnTo>
                  <a:lnTo>
                    <a:pt x="82929" y="191041"/>
                  </a:lnTo>
                  <a:lnTo>
                    <a:pt x="83871" y="191669"/>
                  </a:lnTo>
                  <a:lnTo>
                    <a:pt x="100189" y="199704"/>
                  </a:lnTo>
                  <a:lnTo>
                    <a:pt x="118366" y="205451"/>
                  </a:lnTo>
                  <a:lnTo>
                    <a:pt x="138537" y="208941"/>
                  </a:lnTo>
                  <a:lnTo>
                    <a:pt x="160832" y="210203"/>
                  </a:lnTo>
                  <a:lnTo>
                    <a:pt x="162141" y="210203"/>
                  </a:lnTo>
                  <a:lnTo>
                    <a:pt x="209738" y="203835"/>
                  </a:lnTo>
                  <a:lnTo>
                    <a:pt x="245751" y="184863"/>
                  </a:lnTo>
                  <a:lnTo>
                    <a:pt x="271968" y="147030"/>
                  </a:lnTo>
                  <a:lnTo>
                    <a:pt x="277056" y="124396"/>
                  </a:lnTo>
                  <a:lnTo>
                    <a:pt x="276117" y="101148"/>
                  </a:lnTo>
                  <a:lnTo>
                    <a:pt x="252005" y="54861"/>
                  </a:lnTo>
                  <a:lnTo>
                    <a:pt x="233762" y="40312"/>
                  </a:lnTo>
                  <a:lnTo>
                    <a:pt x="232820" y="39684"/>
                  </a:lnTo>
                  <a:lnTo>
                    <a:pt x="231825" y="39056"/>
                  </a:lnTo>
                  <a:lnTo>
                    <a:pt x="230883" y="38428"/>
                  </a:lnTo>
                  <a:lnTo>
                    <a:pt x="229940" y="37747"/>
                  </a:lnTo>
                  <a:lnTo>
                    <a:pt x="228055" y="36491"/>
                  </a:lnTo>
                  <a:lnTo>
                    <a:pt x="227061" y="35862"/>
                  </a:lnTo>
                  <a:lnTo>
                    <a:pt x="226118" y="35234"/>
                  </a:lnTo>
                  <a:lnTo>
                    <a:pt x="225176" y="34553"/>
                  </a:lnTo>
                  <a:lnTo>
                    <a:pt x="224181" y="33925"/>
                  </a:lnTo>
                  <a:lnTo>
                    <a:pt x="221354" y="32040"/>
                  </a:lnTo>
                  <a:lnTo>
                    <a:pt x="220359" y="31412"/>
                  </a:lnTo>
                  <a:lnTo>
                    <a:pt x="219417" y="30732"/>
                  </a:lnTo>
                  <a:lnTo>
                    <a:pt x="217532" y="29475"/>
                  </a:lnTo>
                  <a:lnTo>
                    <a:pt x="216537" y="28847"/>
                  </a:lnTo>
                  <a:lnTo>
                    <a:pt x="215595" y="28219"/>
                  </a:lnTo>
                  <a:lnTo>
                    <a:pt x="214653" y="27538"/>
                  </a:lnTo>
                  <a:lnTo>
                    <a:pt x="212768" y="26281"/>
                  </a:lnTo>
                  <a:lnTo>
                    <a:pt x="211773" y="25653"/>
                  </a:lnTo>
                  <a:lnTo>
                    <a:pt x="207009" y="22460"/>
                  </a:lnTo>
                  <a:lnTo>
                    <a:pt x="206014" y="21831"/>
                  </a:lnTo>
                  <a:lnTo>
                    <a:pt x="205072" y="21203"/>
                  </a:lnTo>
                  <a:lnTo>
                    <a:pt x="204129" y="20522"/>
                  </a:lnTo>
                  <a:lnTo>
                    <a:pt x="203187" y="19894"/>
                  </a:lnTo>
                  <a:lnTo>
                    <a:pt x="202192" y="19266"/>
                  </a:lnTo>
                  <a:lnTo>
                    <a:pt x="200308" y="18009"/>
                  </a:lnTo>
                  <a:lnTo>
                    <a:pt x="193868" y="13455"/>
                  </a:lnTo>
                  <a:lnTo>
                    <a:pt x="186852" y="9685"/>
                  </a:lnTo>
                  <a:lnTo>
                    <a:pt x="148091" y="838"/>
                  </a:lnTo>
                  <a:lnTo>
                    <a:pt x="134289" y="104"/>
                  </a:lnTo>
                  <a:lnTo>
                    <a:pt x="130153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1797" y="1415925"/>
              <a:ext cx="237751" cy="18407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 rot="21240000">
            <a:off x="3144240" y="892814"/>
            <a:ext cx="1491722" cy="1238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745"/>
              </a:lnSpc>
            </a:pPr>
            <a:r>
              <a:rPr sz="9750" b="1" spc="1019" dirty="0">
                <a:solidFill>
                  <a:srgbClr val="4BB855"/>
                </a:solidFill>
                <a:latin typeface="Arial"/>
                <a:cs typeface="Arial"/>
              </a:rPr>
              <a:t>6</a:t>
            </a:r>
            <a:endParaRPr sz="975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068816" y="2848499"/>
            <a:ext cx="1256665" cy="1517015"/>
            <a:chOff x="2068816" y="2848499"/>
            <a:chExt cx="1256665" cy="151701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8816" y="3108596"/>
              <a:ext cx="1256506" cy="12565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87050" y="2848499"/>
              <a:ext cx="736600" cy="736600"/>
            </a:xfrm>
            <a:custGeom>
              <a:avLst/>
              <a:gdLst/>
              <a:ahLst/>
              <a:cxnLst/>
              <a:rect l="l" t="t" r="r" b="b"/>
              <a:pathLst>
                <a:path w="736600" h="736600">
                  <a:moveTo>
                    <a:pt x="368135" y="0"/>
                  </a:moveTo>
                  <a:lnTo>
                    <a:pt x="321955" y="2869"/>
                  </a:lnTo>
                  <a:lnTo>
                    <a:pt x="277488" y="11245"/>
                  </a:lnTo>
                  <a:lnTo>
                    <a:pt x="235077" y="24785"/>
                  </a:lnTo>
                  <a:lnTo>
                    <a:pt x="195069" y="43142"/>
                  </a:lnTo>
                  <a:lnTo>
                    <a:pt x="157808" y="65970"/>
                  </a:lnTo>
                  <a:lnTo>
                    <a:pt x="123638" y="92926"/>
                  </a:lnTo>
                  <a:lnTo>
                    <a:pt x="92906" y="123663"/>
                  </a:lnTo>
                  <a:lnTo>
                    <a:pt x="65955" y="157835"/>
                  </a:lnTo>
                  <a:lnTo>
                    <a:pt x="43131" y="195099"/>
                  </a:lnTo>
                  <a:lnTo>
                    <a:pt x="24778" y="235108"/>
                  </a:lnTo>
                  <a:lnTo>
                    <a:pt x="11242" y="277518"/>
                  </a:lnTo>
                  <a:lnTo>
                    <a:pt x="2868" y="321982"/>
                  </a:lnTo>
                  <a:lnTo>
                    <a:pt x="0" y="368156"/>
                  </a:lnTo>
                  <a:lnTo>
                    <a:pt x="2868" y="414330"/>
                  </a:lnTo>
                  <a:lnTo>
                    <a:pt x="11242" y="458794"/>
                  </a:lnTo>
                  <a:lnTo>
                    <a:pt x="24778" y="501203"/>
                  </a:lnTo>
                  <a:lnTo>
                    <a:pt x="43131" y="541213"/>
                  </a:lnTo>
                  <a:lnTo>
                    <a:pt x="65955" y="578476"/>
                  </a:lnTo>
                  <a:lnTo>
                    <a:pt x="92906" y="612649"/>
                  </a:lnTo>
                  <a:lnTo>
                    <a:pt x="123638" y="643386"/>
                  </a:lnTo>
                  <a:lnTo>
                    <a:pt x="157808" y="670341"/>
                  </a:lnTo>
                  <a:lnTo>
                    <a:pt x="195069" y="693170"/>
                  </a:lnTo>
                  <a:lnTo>
                    <a:pt x="235077" y="711527"/>
                  </a:lnTo>
                  <a:lnTo>
                    <a:pt x="277488" y="725066"/>
                  </a:lnTo>
                  <a:lnTo>
                    <a:pt x="321955" y="733443"/>
                  </a:lnTo>
                  <a:lnTo>
                    <a:pt x="368135" y="736312"/>
                  </a:lnTo>
                  <a:lnTo>
                    <a:pt x="414315" y="733443"/>
                  </a:lnTo>
                  <a:lnTo>
                    <a:pt x="458782" y="725066"/>
                  </a:lnTo>
                  <a:lnTo>
                    <a:pt x="501193" y="711527"/>
                  </a:lnTo>
                  <a:lnTo>
                    <a:pt x="541202" y="693170"/>
                  </a:lnTo>
                  <a:lnTo>
                    <a:pt x="578464" y="670341"/>
                  </a:lnTo>
                  <a:lnTo>
                    <a:pt x="612634" y="643386"/>
                  </a:lnTo>
                  <a:lnTo>
                    <a:pt x="643367" y="612649"/>
                  </a:lnTo>
                  <a:lnTo>
                    <a:pt x="670318" y="578476"/>
                  </a:lnTo>
                  <a:lnTo>
                    <a:pt x="693143" y="541213"/>
                  </a:lnTo>
                  <a:lnTo>
                    <a:pt x="711496" y="501203"/>
                  </a:lnTo>
                  <a:lnTo>
                    <a:pt x="725032" y="458794"/>
                  </a:lnTo>
                  <a:lnTo>
                    <a:pt x="733407" y="414330"/>
                  </a:lnTo>
                  <a:lnTo>
                    <a:pt x="736276" y="368156"/>
                  </a:lnTo>
                  <a:lnTo>
                    <a:pt x="733407" y="321982"/>
                  </a:lnTo>
                  <a:lnTo>
                    <a:pt x="725032" y="277518"/>
                  </a:lnTo>
                  <a:lnTo>
                    <a:pt x="711496" y="235108"/>
                  </a:lnTo>
                  <a:lnTo>
                    <a:pt x="693143" y="195099"/>
                  </a:lnTo>
                  <a:lnTo>
                    <a:pt x="670318" y="157835"/>
                  </a:lnTo>
                  <a:lnTo>
                    <a:pt x="643367" y="123663"/>
                  </a:lnTo>
                  <a:lnTo>
                    <a:pt x="612634" y="92926"/>
                  </a:lnTo>
                  <a:lnTo>
                    <a:pt x="578464" y="65970"/>
                  </a:lnTo>
                  <a:lnTo>
                    <a:pt x="541202" y="43142"/>
                  </a:lnTo>
                  <a:lnTo>
                    <a:pt x="501193" y="24785"/>
                  </a:lnTo>
                  <a:lnTo>
                    <a:pt x="458782" y="11245"/>
                  </a:lnTo>
                  <a:lnTo>
                    <a:pt x="414315" y="2869"/>
                  </a:lnTo>
                  <a:lnTo>
                    <a:pt x="368135" y="0"/>
                  </a:lnTo>
                  <a:close/>
                </a:path>
              </a:pathLst>
            </a:custGeom>
            <a:solidFill>
              <a:srgbClr val="F8F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7396" y="5983901"/>
            <a:ext cx="1256495" cy="151660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47974" y="2848499"/>
            <a:ext cx="1256506" cy="151660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76520" y="6041229"/>
            <a:ext cx="1256506" cy="151658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951211" y="6046465"/>
            <a:ext cx="1256506" cy="151134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146375" y="2848499"/>
            <a:ext cx="1256506" cy="1516603"/>
          </a:xfrm>
          <a:prstGeom prst="rect">
            <a:avLst/>
          </a:prstGeom>
        </p:spPr>
      </p:pic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119798"/>
              </p:ext>
            </p:extLst>
          </p:nvPr>
        </p:nvGraphicFramePr>
        <p:xfrm>
          <a:off x="438155" y="200889"/>
          <a:ext cx="19367495" cy="11099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98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1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854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53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69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921657">
                <a:tc gridSpan="1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i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</a:t>
                      </a:r>
                      <a:r>
                        <a:rPr lang="en-US" sz="5000" b="1" i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koraka</a:t>
                      </a:r>
                      <a:endParaRPr lang="en-US" sz="5000" b="1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086225">
                        <a:lnSpc>
                          <a:spcPct val="100000"/>
                        </a:lnSpc>
                        <a:spcBef>
                          <a:spcPts val="2935"/>
                        </a:spcBef>
                      </a:pPr>
                      <a:endParaRPr sz="5000" b="1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097405">
                        <a:lnSpc>
                          <a:spcPct val="100000"/>
                        </a:lnSpc>
                        <a:spcBef>
                          <a:spcPts val="2945"/>
                        </a:spcBef>
                        <a:tabLst>
                          <a:tab pos="7980680" algn="l"/>
                          <a:tab pos="14077315" algn="l"/>
                        </a:tabLst>
                      </a:pPr>
                      <a:r>
                        <a:rPr sz="7400" b="1" spc="-1210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1	</a:t>
                      </a:r>
                      <a:r>
                        <a:rPr sz="7400" b="1" spc="275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3	</a:t>
                      </a:r>
                      <a:r>
                        <a:rPr sz="7400" b="1" spc="295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400" dirty="0">
                        <a:latin typeface="Arial"/>
                        <a:cs typeface="Arial"/>
                      </a:endParaRPr>
                    </a:p>
                    <a:p>
                      <a:pPr marL="1169035">
                        <a:lnSpc>
                          <a:spcPct val="100000"/>
                        </a:lnSpc>
                        <a:spcBef>
                          <a:spcPts val="6050"/>
                        </a:spcBef>
                        <a:tabLst>
                          <a:tab pos="7105015" algn="l"/>
                          <a:tab pos="13049250" algn="l"/>
                        </a:tabLst>
                      </a:pPr>
                      <a:endParaRPr sz="2450" dirty="0">
                        <a:latin typeface="Yu Gothic UI"/>
                        <a:cs typeface="Yu Gothic UI"/>
                      </a:endParaRPr>
                    </a:p>
                    <a:p>
                      <a:pPr marL="930275" marR="3462020" indent="295910">
                        <a:lnSpc>
                          <a:spcPct val="113900"/>
                        </a:lnSpc>
                        <a:tabLst>
                          <a:tab pos="6605905" algn="l"/>
                          <a:tab pos="7059930" algn="l"/>
                          <a:tab pos="12987020" algn="l"/>
                          <a:tab pos="13063219" algn="l"/>
                        </a:tabLst>
                      </a:pPr>
                      <a:r>
                        <a:rPr sz="3675" spc="382" baseline="13605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		</a:t>
                      </a:r>
                      <a:r>
                        <a:rPr sz="2450" spc="240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		</a:t>
                      </a:r>
                      <a:r>
                        <a:rPr sz="2450" spc="300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 </a:t>
                      </a:r>
                      <a:r>
                        <a:rPr sz="2450" spc="-660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 </a:t>
                      </a:r>
                      <a:r>
                        <a:rPr sz="3675" spc="412" baseline="13605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	</a:t>
                      </a:r>
                      <a:endParaRPr lang="ru-RU" sz="2450" spc="254" dirty="0">
                        <a:solidFill>
                          <a:srgbClr val="040404"/>
                        </a:solidFill>
                        <a:latin typeface="Yu Gothic UI"/>
                        <a:cs typeface="Yu Gothic UI"/>
                      </a:endParaRPr>
                    </a:p>
                    <a:p>
                      <a:pPr marL="930275" marR="3462020" indent="295910">
                        <a:lnSpc>
                          <a:spcPct val="113900"/>
                        </a:lnSpc>
                        <a:tabLst>
                          <a:tab pos="6605905" algn="l"/>
                          <a:tab pos="7059930" algn="l"/>
                          <a:tab pos="12987020" algn="l"/>
                          <a:tab pos="13063219" algn="l"/>
                        </a:tabLst>
                      </a:pPr>
                      <a:r>
                        <a:rPr lang="ru-RU" sz="2450" b="1" spc="254" dirty="0">
                          <a:solidFill>
                            <a:srgbClr val="040404"/>
                          </a:solidFill>
                          <a:latin typeface="Yu Gothic UI"/>
                          <a:cs typeface="Arial"/>
                        </a:rPr>
                        <a:t>                                </a:t>
                      </a:r>
                      <a:r>
                        <a:rPr sz="7400" b="1" spc="260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ru-RU" sz="7400" b="1" spc="260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               </a:t>
                      </a:r>
                      <a:r>
                        <a:rPr sz="7400" b="1" spc="994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ru-RU" sz="7400" b="1" spc="994" dirty="0">
                          <a:solidFill>
                            <a:srgbClr val="4BB855"/>
                          </a:solidFill>
                          <a:latin typeface="Arial"/>
                          <a:cs typeface="Arial"/>
                        </a:rPr>
                        <a:t>     </a:t>
                      </a:r>
                      <a:endParaRPr sz="7400" dirty="0">
                        <a:latin typeface="Arial"/>
                        <a:cs typeface="Arial"/>
                      </a:endParaRPr>
                    </a:p>
                    <a:p>
                      <a:pPr marL="2675890" marR="443230" indent="177165">
                        <a:lnSpc>
                          <a:spcPct val="113900"/>
                        </a:lnSpc>
                        <a:spcBef>
                          <a:spcPts val="5355"/>
                        </a:spcBef>
                        <a:tabLst>
                          <a:tab pos="9438640" algn="l"/>
                          <a:tab pos="9957435" algn="l"/>
                          <a:tab pos="15372715" algn="l"/>
                          <a:tab pos="15438119" algn="l"/>
                        </a:tabLst>
                      </a:pPr>
                      <a:r>
                        <a:rPr sz="2450" dirty="0">
                          <a:solidFill>
                            <a:srgbClr val="040404"/>
                          </a:solidFill>
                          <a:latin typeface="Yu Gothic UI"/>
                          <a:cs typeface="Yu Gothic UI"/>
                        </a:rPr>
                        <a:t>	</a:t>
                      </a:r>
                      <a:endParaRPr sz="2450" dirty="0">
                        <a:latin typeface="Yu Gothic UI"/>
                        <a:cs typeface="Yu Gothic UI"/>
                      </a:endParaRPr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28575">
                      <a:solidFill>
                        <a:srgbClr val="211F1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64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12700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12700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8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0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Зм.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3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Кіл.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2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№док.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Підпис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Дата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9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Стадія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778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Аркуш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778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spc="-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Аркушів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1778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50" spc="-5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ГАП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950" spc="1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Розроб.</a:t>
                      </a:r>
                      <a:endParaRPr sz="950">
                        <a:latin typeface="Cambria"/>
                        <a:cs typeface="Cambria"/>
                      </a:endParaRPr>
                    </a:p>
                  </a:txBody>
                  <a:tcPr marL="0" marR="0" marT="22225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9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952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952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11F1F"/>
                      </a:solidFill>
                      <a:prstDash val="solid"/>
                    </a:lnL>
                    <a:lnR w="28575">
                      <a:solidFill>
                        <a:srgbClr val="211F1F"/>
                      </a:solidFill>
                      <a:prstDash val="solid"/>
                    </a:lnR>
                    <a:lnT w="9525">
                      <a:solidFill>
                        <a:srgbClr val="211F1F"/>
                      </a:solidFill>
                      <a:prstDash val="solid"/>
                    </a:lnT>
                    <a:lnB w="28575">
                      <a:solidFill>
                        <a:srgbClr val="211F1F"/>
                      </a:solidFill>
                      <a:prstDash val="solid"/>
                    </a:lnB>
                    <a:solidFill>
                      <a:srgbClr val="F8FBF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74579" y="5863172"/>
            <a:ext cx="76332" cy="72615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220805" y="3126711"/>
            <a:ext cx="955040" cy="2703195"/>
            <a:chOff x="6220805" y="3126711"/>
            <a:chExt cx="955040" cy="2703195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95395" y="3319375"/>
              <a:ext cx="76123" cy="6947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220803" y="3126720"/>
              <a:ext cx="955040" cy="2703195"/>
            </a:xfrm>
            <a:custGeom>
              <a:avLst/>
              <a:gdLst/>
              <a:ahLst/>
              <a:cxnLst/>
              <a:rect l="l" t="t" r="r" b="b"/>
              <a:pathLst>
                <a:path w="955040" h="2703195">
                  <a:moveTo>
                    <a:pt x="73761" y="876617"/>
                  </a:moveTo>
                  <a:lnTo>
                    <a:pt x="21882" y="869289"/>
                  </a:lnTo>
                  <a:lnTo>
                    <a:pt x="15151" y="933475"/>
                  </a:lnTo>
                  <a:lnTo>
                    <a:pt x="12776" y="997610"/>
                  </a:lnTo>
                  <a:lnTo>
                    <a:pt x="65125" y="997877"/>
                  </a:lnTo>
                  <a:lnTo>
                    <a:pt x="65760" y="967473"/>
                  </a:lnTo>
                  <a:lnTo>
                    <a:pt x="67386" y="937133"/>
                  </a:lnTo>
                  <a:lnTo>
                    <a:pt x="70040" y="906843"/>
                  </a:lnTo>
                  <a:lnTo>
                    <a:pt x="73761" y="876617"/>
                  </a:lnTo>
                  <a:close/>
                </a:path>
                <a:path w="955040" h="2703195">
                  <a:moveTo>
                    <a:pt x="88836" y="1241996"/>
                  </a:moveTo>
                  <a:lnTo>
                    <a:pt x="83578" y="1211402"/>
                  </a:lnTo>
                  <a:lnTo>
                    <a:pt x="78879" y="1180871"/>
                  </a:lnTo>
                  <a:lnTo>
                    <a:pt x="74790" y="1150429"/>
                  </a:lnTo>
                  <a:lnTo>
                    <a:pt x="71361" y="1120063"/>
                  </a:lnTo>
                  <a:lnTo>
                    <a:pt x="19265" y="1125359"/>
                  </a:lnTo>
                  <a:lnTo>
                    <a:pt x="22821" y="1156868"/>
                  </a:lnTo>
                  <a:lnTo>
                    <a:pt x="27051" y="1188339"/>
                  </a:lnTo>
                  <a:lnTo>
                    <a:pt x="31877" y="1219796"/>
                  </a:lnTo>
                  <a:lnTo>
                    <a:pt x="37274" y="1251216"/>
                  </a:lnTo>
                  <a:lnTo>
                    <a:pt x="88836" y="1241996"/>
                  </a:lnTo>
                  <a:close/>
                </a:path>
                <a:path w="955040" h="2703195">
                  <a:moveTo>
                    <a:pt x="118313" y="2600490"/>
                  </a:moveTo>
                  <a:lnTo>
                    <a:pt x="73977" y="2572689"/>
                  </a:lnTo>
                  <a:lnTo>
                    <a:pt x="55791" y="2599906"/>
                  </a:lnTo>
                  <a:lnTo>
                    <a:pt x="37274" y="2624378"/>
                  </a:lnTo>
                  <a:lnTo>
                    <a:pt x="18618" y="2646261"/>
                  </a:lnTo>
                  <a:lnTo>
                    <a:pt x="0" y="2665730"/>
                  </a:lnTo>
                  <a:lnTo>
                    <a:pt x="36753" y="2703004"/>
                  </a:lnTo>
                  <a:lnTo>
                    <a:pt x="57416" y="2681401"/>
                  </a:lnTo>
                  <a:lnTo>
                    <a:pt x="78041" y="2657208"/>
                  </a:lnTo>
                  <a:lnTo>
                    <a:pt x="98412" y="2630284"/>
                  </a:lnTo>
                  <a:lnTo>
                    <a:pt x="118313" y="2600490"/>
                  </a:lnTo>
                  <a:close/>
                </a:path>
                <a:path w="955040" h="2703195">
                  <a:moveTo>
                    <a:pt x="143179" y="1484617"/>
                  </a:moveTo>
                  <a:lnTo>
                    <a:pt x="135610" y="1454213"/>
                  </a:lnTo>
                  <a:lnTo>
                    <a:pt x="128168" y="1423873"/>
                  </a:lnTo>
                  <a:lnTo>
                    <a:pt x="120904" y="1393609"/>
                  </a:lnTo>
                  <a:lnTo>
                    <a:pt x="113868" y="1363408"/>
                  </a:lnTo>
                  <a:lnTo>
                    <a:pt x="62826" y="1375029"/>
                  </a:lnTo>
                  <a:lnTo>
                    <a:pt x="69964" y="1405648"/>
                  </a:lnTo>
                  <a:lnTo>
                    <a:pt x="77292" y="1436230"/>
                  </a:lnTo>
                  <a:lnTo>
                    <a:pt x="84785" y="1466786"/>
                  </a:lnTo>
                  <a:lnTo>
                    <a:pt x="92405" y="1497279"/>
                  </a:lnTo>
                  <a:lnTo>
                    <a:pt x="143179" y="1484617"/>
                  </a:lnTo>
                  <a:close/>
                </a:path>
                <a:path w="955040" h="2703195">
                  <a:moveTo>
                    <a:pt x="144284" y="645947"/>
                  </a:moveTo>
                  <a:lnTo>
                    <a:pt x="97269" y="622960"/>
                  </a:lnTo>
                  <a:lnTo>
                    <a:pt x="70827" y="682980"/>
                  </a:lnTo>
                  <a:lnTo>
                    <a:pt x="49834" y="743165"/>
                  </a:lnTo>
                  <a:lnTo>
                    <a:pt x="99885" y="758456"/>
                  </a:lnTo>
                  <a:lnTo>
                    <a:pt x="109093" y="730288"/>
                  </a:lnTo>
                  <a:lnTo>
                    <a:pt x="119532" y="702157"/>
                  </a:lnTo>
                  <a:lnTo>
                    <a:pt x="131254" y="674052"/>
                  </a:lnTo>
                  <a:lnTo>
                    <a:pt x="144284" y="645947"/>
                  </a:lnTo>
                  <a:close/>
                </a:path>
                <a:path w="955040" h="2703195">
                  <a:moveTo>
                    <a:pt x="202184" y="1728901"/>
                  </a:moveTo>
                  <a:lnTo>
                    <a:pt x="195402" y="1698142"/>
                  </a:lnTo>
                  <a:lnTo>
                    <a:pt x="188353" y="1667433"/>
                  </a:lnTo>
                  <a:lnTo>
                    <a:pt x="181089" y="1636788"/>
                  </a:lnTo>
                  <a:lnTo>
                    <a:pt x="173659" y="1606181"/>
                  </a:lnTo>
                  <a:lnTo>
                    <a:pt x="122770" y="1618691"/>
                  </a:lnTo>
                  <a:lnTo>
                    <a:pt x="130175" y="1649044"/>
                  </a:lnTo>
                  <a:lnTo>
                    <a:pt x="137388" y="1679371"/>
                  </a:lnTo>
                  <a:lnTo>
                    <a:pt x="144335" y="1709686"/>
                  </a:lnTo>
                  <a:lnTo>
                    <a:pt x="150990" y="1739938"/>
                  </a:lnTo>
                  <a:lnTo>
                    <a:pt x="202184" y="1728901"/>
                  </a:lnTo>
                  <a:close/>
                </a:path>
                <a:path w="955040" h="2703195">
                  <a:moveTo>
                    <a:pt x="213969" y="2361019"/>
                  </a:moveTo>
                  <a:lnTo>
                    <a:pt x="162979" y="2349296"/>
                  </a:lnTo>
                  <a:lnTo>
                    <a:pt x="155168" y="2380691"/>
                  </a:lnTo>
                  <a:lnTo>
                    <a:pt x="146608" y="2410447"/>
                  </a:lnTo>
                  <a:lnTo>
                    <a:pt x="137375" y="2438603"/>
                  </a:lnTo>
                  <a:lnTo>
                    <a:pt x="127533" y="2465209"/>
                  </a:lnTo>
                  <a:lnTo>
                    <a:pt x="176276" y="2484272"/>
                  </a:lnTo>
                  <a:lnTo>
                    <a:pt x="186791" y="2455824"/>
                  </a:lnTo>
                  <a:lnTo>
                    <a:pt x="196634" y="2425827"/>
                  </a:lnTo>
                  <a:lnTo>
                    <a:pt x="205714" y="2394242"/>
                  </a:lnTo>
                  <a:lnTo>
                    <a:pt x="213969" y="2361019"/>
                  </a:lnTo>
                  <a:close/>
                </a:path>
                <a:path w="955040" h="2703195">
                  <a:moveTo>
                    <a:pt x="240614" y="1979879"/>
                  </a:moveTo>
                  <a:lnTo>
                    <a:pt x="237896" y="1948180"/>
                  </a:lnTo>
                  <a:lnTo>
                    <a:pt x="234467" y="1916544"/>
                  </a:lnTo>
                  <a:lnTo>
                    <a:pt x="230390" y="1884946"/>
                  </a:lnTo>
                  <a:lnTo>
                    <a:pt x="225691" y="1853399"/>
                  </a:lnTo>
                  <a:lnTo>
                    <a:pt x="174028" y="1861566"/>
                  </a:lnTo>
                  <a:lnTo>
                    <a:pt x="178562" y="1892173"/>
                  </a:lnTo>
                  <a:lnTo>
                    <a:pt x="182511" y="1922729"/>
                  </a:lnTo>
                  <a:lnTo>
                    <a:pt x="185788" y="1953247"/>
                  </a:lnTo>
                  <a:lnTo>
                    <a:pt x="188366" y="1983701"/>
                  </a:lnTo>
                  <a:lnTo>
                    <a:pt x="240614" y="1979879"/>
                  </a:lnTo>
                  <a:close/>
                </a:path>
                <a:path w="955040" h="2703195">
                  <a:moveTo>
                    <a:pt x="243547" y="2107476"/>
                  </a:moveTo>
                  <a:lnTo>
                    <a:pt x="191198" y="2106371"/>
                  </a:lnTo>
                  <a:lnTo>
                    <a:pt x="190157" y="2138578"/>
                  </a:lnTo>
                  <a:lnTo>
                    <a:pt x="188468" y="2169731"/>
                  </a:lnTo>
                  <a:lnTo>
                    <a:pt x="186156" y="2199817"/>
                  </a:lnTo>
                  <a:lnTo>
                    <a:pt x="183235" y="2228875"/>
                  </a:lnTo>
                  <a:lnTo>
                    <a:pt x="235280" y="2234692"/>
                  </a:lnTo>
                  <a:lnTo>
                    <a:pt x="238302" y="2204428"/>
                  </a:lnTo>
                  <a:lnTo>
                    <a:pt x="240703" y="2173147"/>
                  </a:lnTo>
                  <a:lnTo>
                    <a:pt x="242468" y="2140826"/>
                  </a:lnTo>
                  <a:lnTo>
                    <a:pt x="243547" y="2107476"/>
                  </a:lnTo>
                  <a:close/>
                </a:path>
                <a:path w="955040" h="2703195">
                  <a:moveTo>
                    <a:pt x="283552" y="450037"/>
                  </a:moveTo>
                  <a:lnTo>
                    <a:pt x="246849" y="412711"/>
                  </a:lnTo>
                  <a:lnTo>
                    <a:pt x="224624" y="435533"/>
                  </a:lnTo>
                  <a:lnTo>
                    <a:pt x="203161" y="459600"/>
                  </a:lnTo>
                  <a:lnTo>
                    <a:pt x="182511" y="484924"/>
                  </a:lnTo>
                  <a:lnTo>
                    <a:pt x="162763" y="511556"/>
                  </a:lnTo>
                  <a:lnTo>
                    <a:pt x="205536" y="541756"/>
                  </a:lnTo>
                  <a:lnTo>
                    <a:pt x="223850" y="517055"/>
                  </a:lnTo>
                  <a:lnTo>
                    <a:pt x="242989" y="493560"/>
                  </a:lnTo>
                  <a:lnTo>
                    <a:pt x="262915" y="471233"/>
                  </a:lnTo>
                  <a:lnTo>
                    <a:pt x="283552" y="450037"/>
                  </a:lnTo>
                  <a:close/>
                </a:path>
                <a:path w="955040" h="2703195">
                  <a:moveTo>
                    <a:pt x="480504" y="310400"/>
                  </a:moveTo>
                  <a:lnTo>
                    <a:pt x="456793" y="263753"/>
                  </a:lnTo>
                  <a:lnTo>
                    <a:pt x="428815" y="278536"/>
                  </a:lnTo>
                  <a:lnTo>
                    <a:pt x="401015" y="294474"/>
                  </a:lnTo>
                  <a:lnTo>
                    <a:pt x="373481" y="311607"/>
                  </a:lnTo>
                  <a:lnTo>
                    <a:pt x="346265" y="329984"/>
                  </a:lnTo>
                  <a:lnTo>
                    <a:pt x="376428" y="372808"/>
                  </a:lnTo>
                  <a:lnTo>
                    <a:pt x="401942" y="355561"/>
                  </a:lnTo>
                  <a:lnTo>
                    <a:pt x="427850" y="339445"/>
                  </a:lnTo>
                  <a:lnTo>
                    <a:pt x="454075" y="324408"/>
                  </a:lnTo>
                  <a:lnTo>
                    <a:pt x="480504" y="310400"/>
                  </a:lnTo>
                  <a:close/>
                </a:path>
                <a:path w="955040" h="2703195">
                  <a:moveTo>
                    <a:pt x="954836" y="165912"/>
                  </a:moveTo>
                  <a:lnTo>
                    <a:pt x="906856" y="156552"/>
                  </a:lnTo>
                  <a:lnTo>
                    <a:pt x="857021" y="145376"/>
                  </a:lnTo>
                  <a:lnTo>
                    <a:pt x="805967" y="132448"/>
                  </a:lnTo>
                  <a:lnTo>
                    <a:pt x="754380" y="117843"/>
                  </a:lnTo>
                  <a:lnTo>
                    <a:pt x="702894" y="101663"/>
                  </a:lnTo>
                  <a:lnTo>
                    <a:pt x="652183" y="83985"/>
                  </a:lnTo>
                  <a:lnTo>
                    <a:pt x="602919" y="64897"/>
                  </a:lnTo>
                  <a:lnTo>
                    <a:pt x="555752" y="44475"/>
                  </a:lnTo>
                  <a:lnTo>
                    <a:pt x="511340" y="22821"/>
                  </a:lnTo>
                  <a:lnTo>
                    <a:pt x="470344" y="0"/>
                  </a:lnTo>
                  <a:lnTo>
                    <a:pt x="603072" y="229146"/>
                  </a:lnTo>
                  <a:lnTo>
                    <a:pt x="558457" y="490080"/>
                  </a:lnTo>
                  <a:lnTo>
                    <a:pt x="588937" y="454418"/>
                  </a:lnTo>
                  <a:lnTo>
                    <a:pt x="623023" y="418642"/>
                  </a:lnTo>
                  <a:lnTo>
                    <a:pt x="660120" y="383082"/>
                  </a:lnTo>
                  <a:lnTo>
                    <a:pt x="699655" y="348030"/>
                  </a:lnTo>
                  <a:lnTo>
                    <a:pt x="741019" y="313804"/>
                  </a:lnTo>
                  <a:lnTo>
                    <a:pt x="783640" y="280708"/>
                  </a:lnTo>
                  <a:lnTo>
                    <a:pt x="826922" y="249072"/>
                  </a:lnTo>
                  <a:lnTo>
                    <a:pt x="870267" y="219176"/>
                  </a:lnTo>
                  <a:lnTo>
                    <a:pt x="913104" y="191350"/>
                  </a:lnTo>
                  <a:lnTo>
                    <a:pt x="954836" y="165912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4076179" y="3266445"/>
            <a:ext cx="65405" cy="55880"/>
          </a:xfrm>
          <a:custGeom>
            <a:avLst/>
            <a:gdLst/>
            <a:ahLst/>
            <a:cxnLst/>
            <a:rect l="l" t="t" r="r" b="b"/>
            <a:pathLst>
              <a:path w="65404" h="55879">
                <a:moveTo>
                  <a:pt x="146" y="0"/>
                </a:moveTo>
                <a:lnTo>
                  <a:pt x="0" y="52354"/>
                </a:lnTo>
                <a:lnTo>
                  <a:pt x="5404" y="52446"/>
                </a:lnTo>
                <a:lnTo>
                  <a:pt x="17577" y="52891"/>
                </a:lnTo>
                <a:lnTo>
                  <a:pt x="36100" y="53944"/>
                </a:lnTo>
                <a:lnTo>
                  <a:pt x="60390" y="55862"/>
                </a:lnTo>
                <a:lnTo>
                  <a:pt x="65118" y="3717"/>
                </a:lnTo>
                <a:lnTo>
                  <a:pt x="38101" y="1612"/>
                </a:lnTo>
                <a:lnTo>
                  <a:pt x="17799" y="503"/>
                </a:lnTo>
                <a:lnTo>
                  <a:pt x="4914" y="72"/>
                </a:lnTo>
                <a:lnTo>
                  <a:pt x="146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257640" y="3288015"/>
            <a:ext cx="913765" cy="2622550"/>
            <a:chOff x="4257640" y="3288015"/>
            <a:chExt cx="913765" cy="2622550"/>
          </a:xfrm>
        </p:grpSpPr>
        <p:sp>
          <p:nvSpPr>
            <p:cNvPr id="31" name="object 31"/>
            <p:cNvSpPr/>
            <p:nvPr/>
          </p:nvSpPr>
          <p:spPr>
            <a:xfrm>
              <a:off x="4257640" y="3288015"/>
              <a:ext cx="760095" cy="2252980"/>
            </a:xfrm>
            <a:custGeom>
              <a:avLst/>
              <a:gdLst/>
              <a:ahLst/>
              <a:cxnLst/>
              <a:rect l="l" t="t" r="r" b="b"/>
              <a:pathLst>
                <a:path w="760095" h="2252979">
                  <a:moveTo>
                    <a:pt x="9858" y="0"/>
                  </a:moveTo>
                  <a:lnTo>
                    <a:pt x="0" y="51464"/>
                  </a:lnTo>
                  <a:lnTo>
                    <a:pt x="28084" y="57150"/>
                  </a:lnTo>
                  <a:lnTo>
                    <a:pt x="57373" y="63813"/>
                  </a:lnTo>
                  <a:lnTo>
                    <a:pt x="87701" y="71526"/>
                  </a:lnTo>
                  <a:lnTo>
                    <a:pt x="118902" y="80364"/>
                  </a:lnTo>
                  <a:lnTo>
                    <a:pt x="133833" y="30156"/>
                  </a:lnTo>
                  <a:lnTo>
                    <a:pt x="101260" y="20953"/>
                  </a:lnTo>
                  <a:lnTo>
                    <a:pt x="69631" y="12918"/>
                  </a:lnTo>
                  <a:lnTo>
                    <a:pt x="39109" y="5963"/>
                  </a:lnTo>
                  <a:lnTo>
                    <a:pt x="9858" y="0"/>
                  </a:lnTo>
                  <a:close/>
                </a:path>
                <a:path w="760095" h="2252979">
                  <a:moveTo>
                    <a:pt x="254206" y="73348"/>
                  </a:moveTo>
                  <a:lnTo>
                    <a:pt x="233715" y="121514"/>
                  </a:lnTo>
                  <a:lnTo>
                    <a:pt x="260972" y="133617"/>
                  </a:lnTo>
                  <a:lnTo>
                    <a:pt x="288199" y="146716"/>
                  </a:lnTo>
                  <a:lnTo>
                    <a:pt x="315308" y="160866"/>
                  </a:lnTo>
                  <a:lnTo>
                    <a:pt x="342209" y="176120"/>
                  </a:lnTo>
                  <a:lnTo>
                    <a:pt x="368857" y="131043"/>
                  </a:lnTo>
                  <a:lnTo>
                    <a:pt x="340338" y="114886"/>
                  </a:lnTo>
                  <a:lnTo>
                    <a:pt x="311661" y="99918"/>
                  </a:lnTo>
                  <a:lnTo>
                    <a:pt x="282920" y="86088"/>
                  </a:lnTo>
                  <a:lnTo>
                    <a:pt x="254206" y="73348"/>
                  </a:lnTo>
                  <a:close/>
                </a:path>
                <a:path w="760095" h="2252979">
                  <a:moveTo>
                    <a:pt x="474566" y="204653"/>
                  </a:moveTo>
                  <a:lnTo>
                    <a:pt x="441373" y="245175"/>
                  </a:lnTo>
                  <a:lnTo>
                    <a:pt x="463928" y="264442"/>
                  </a:lnTo>
                  <a:lnTo>
                    <a:pt x="485873" y="284808"/>
                  </a:lnTo>
                  <a:lnTo>
                    <a:pt x="507139" y="306312"/>
                  </a:lnTo>
                  <a:lnTo>
                    <a:pt x="527659" y="328995"/>
                  </a:lnTo>
                  <a:lnTo>
                    <a:pt x="567270" y="294755"/>
                  </a:lnTo>
                  <a:lnTo>
                    <a:pt x="545170" y="270325"/>
                  </a:lnTo>
                  <a:lnTo>
                    <a:pt x="522298" y="247191"/>
                  </a:lnTo>
                  <a:lnTo>
                    <a:pt x="498736" y="225313"/>
                  </a:lnTo>
                  <a:lnTo>
                    <a:pt x="474566" y="204653"/>
                  </a:lnTo>
                  <a:close/>
                </a:path>
                <a:path w="760095" h="2252979">
                  <a:moveTo>
                    <a:pt x="642755" y="399830"/>
                  </a:moveTo>
                  <a:lnTo>
                    <a:pt x="597740" y="426583"/>
                  </a:lnTo>
                  <a:lnTo>
                    <a:pt x="613134" y="453638"/>
                  </a:lnTo>
                  <a:lnTo>
                    <a:pt x="627194" y="480692"/>
                  </a:lnTo>
                  <a:lnTo>
                    <a:pt x="639970" y="507746"/>
                  </a:lnTo>
                  <a:lnTo>
                    <a:pt x="651508" y="534800"/>
                  </a:lnTo>
                  <a:lnTo>
                    <a:pt x="700057" y="515219"/>
                  </a:lnTo>
                  <a:lnTo>
                    <a:pt x="687731" y="486301"/>
                  </a:lnTo>
                  <a:lnTo>
                    <a:pt x="674099" y="457427"/>
                  </a:lnTo>
                  <a:lnTo>
                    <a:pt x="659121" y="428601"/>
                  </a:lnTo>
                  <a:lnTo>
                    <a:pt x="642755" y="399830"/>
                  </a:lnTo>
                  <a:close/>
                </a:path>
                <a:path w="760095" h="2252979">
                  <a:moveTo>
                    <a:pt x="738668" y="638252"/>
                  </a:moveTo>
                  <a:lnTo>
                    <a:pt x="687623" y="649927"/>
                  </a:lnTo>
                  <a:lnTo>
                    <a:pt x="693842" y="679751"/>
                  </a:lnTo>
                  <a:lnTo>
                    <a:pt x="698878" y="709624"/>
                  </a:lnTo>
                  <a:lnTo>
                    <a:pt x="702787" y="739556"/>
                  </a:lnTo>
                  <a:lnTo>
                    <a:pt x="705622" y="769557"/>
                  </a:lnTo>
                  <a:lnTo>
                    <a:pt x="757809" y="765526"/>
                  </a:lnTo>
                  <a:lnTo>
                    <a:pt x="754813" y="733720"/>
                  </a:lnTo>
                  <a:lnTo>
                    <a:pt x="750663" y="701909"/>
                  </a:lnTo>
                  <a:lnTo>
                    <a:pt x="745301" y="670088"/>
                  </a:lnTo>
                  <a:lnTo>
                    <a:pt x="738668" y="638252"/>
                  </a:lnTo>
                  <a:close/>
                </a:path>
                <a:path w="760095" h="2252979">
                  <a:moveTo>
                    <a:pt x="707177" y="891177"/>
                  </a:moveTo>
                  <a:lnTo>
                    <a:pt x="705362" y="921529"/>
                  </a:lnTo>
                  <a:lnTo>
                    <a:pt x="702778" y="951960"/>
                  </a:lnTo>
                  <a:lnTo>
                    <a:pt x="699473" y="982470"/>
                  </a:lnTo>
                  <a:lnTo>
                    <a:pt x="695497" y="1013058"/>
                  </a:lnTo>
                  <a:lnTo>
                    <a:pt x="747338" y="1020335"/>
                  </a:lnTo>
                  <a:lnTo>
                    <a:pt x="751451" y="988677"/>
                  </a:lnTo>
                  <a:lnTo>
                    <a:pt x="754884" y="956999"/>
                  </a:lnTo>
                  <a:lnTo>
                    <a:pt x="757576" y="925302"/>
                  </a:lnTo>
                  <a:lnTo>
                    <a:pt x="759469" y="893585"/>
                  </a:lnTo>
                  <a:lnTo>
                    <a:pt x="707177" y="891177"/>
                  </a:lnTo>
                  <a:close/>
                </a:path>
                <a:path w="760095" h="2252979">
                  <a:moveTo>
                    <a:pt x="674267" y="1134468"/>
                  </a:moveTo>
                  <a:lnTo>
                    <a:pt x="667915" y="1164645"/>
                  </a:lnTo>
                  <a:lnTo>
                    <a:pt x="661220" y="1194871"/>
                  </a:lnTo>
                  <a:lnTo>
                    <a:pt x="654229" y="1225157"/>
                  </a:lnTo>
                  <a:lnTo>
                    <a:pt x="646990" y="1255511"/>
                  </a:lnTo>
                  <a:lnTo>
                    <a:pt x="697889" y="1267762"/>
                  </a:lnTo>
                  <a:lnTo>
                    <a:pt x="705202" y="1237116"/>
                  </a:lnTo>
                  <a:lnTo>
                    <a:pt x="712285" y="1206435"/>
                  </a:lnTo>
                  <a:lnTo>
                    <a:pt x="719088" y="1175725"/>
                  </a:lnTo>
                  <a:lnTo>
                    <a:pt x="725559" y="1144991"/>
                  </a:lnTo>
                  <a:lnTo>
                    <a:pt x="674267" y="1134468"/>
                  </a:lnTo>
                  <a:close/>
                </a:path>
                <a:path w="760095" h="2252979">
                  <a:moveTo>
                    <a:pt x="616886" y="1376502"/>
                  </a:moveTo>
                  <a:lnTo>
                    <a:pt x="609262" y="1406875"/>
                  </a:lnTo>
                  <a:lnTo>
                    <a:pt x="601700" y="1437292"/>
                  </a:lnTo>
                  <a:lnTo>
                    <a:pt x="594246" y="1467758"/>
                  </a:lnTo>
                  <a:lnTo>
                    <a:pt x="586945" y="1498278"/>
                  </a:lnTo>
                  <a:lnTo>
                    <a:pt x="637886" y="1510268"/>
                  </a:lnTo>
                  <a:lnTo>
                    <a:pt x="645119" y="1480084"/>
                  </a:lnTo>
                  <a:lnTo>
                    <a:pt x="652522" y="1449851"/>
                  </a:lnTo>
                  <a:lnTo>
                    <a:pt x="660052" y="1419578"/>
                  </a:lnTo>
                  <a:lnTo>
                    <a:pt x="667665" y="1389277"/>
                  </a:lnTo>
                  <a:lnTo>
                    <a:pt x="616886" y="1376502"/>
                  </a:lnTo>
                  <a:close/>
                </a:path>
                <a:path w="760095" h="2252979">
                  <a:moveTo>
                    <a:pt x="560213" y="1621416"/>
                  </a:moveTo>
                  <a:lnTo>
                    <a:pt x="554405" y="1652644"/>
                  </a:lnTo>
                  <a:lnTo>
                    <a:pt x="549074" y="1683901"/>
                  </a:lnTo>
                  <a:lnTo>
                    <a:pt x="544271" y="1715198"/>
                  </a:lnTo>
                  <a:lnTo>
                    <a:pt x="540051" y="1746543"/>
                  </a:lnTo>
                  <a:lnTo>
                    <a:pt x="591997" y="1753035"/>
                  </a:lnTo>
                  <a:lnTo>
                    <a:pt x="596087" y="1722672"/>
                  </a:lnTo>
                  <a:lnTo>
                    <a:pt x="600753" y="1692284"/>
                  </a:lnTo>
                  <a:lnTo>
                    <a:pt x="605950" y="1661867"/>
                  </a:lnTo>
                  <a:lnTo>
                    <a:pt x="611630" y="1631416"/>
                  </a:lnTo>
                  <a:lnTo>
                    <a:pt x="560213" y="1621416"/>
                  </a:lnTo>
                  <a:close/>
                </a:path>
                <a:path w="760095" h="2252979">
                  <a:moveTo>
                    <a:pt x="530051" y="1873555"/>
                  </a:moveTo>
                  <a:lnTo>
                    <a:pt x="529863" y="1880152"/>
                  </a:lnTo>
                  <a:lnTo>
                    <a:pt x="529743" y="1886748"/>
                  </a:lnTo>
                  <a:lnTo>
                    <a:pt x="529664" y="1893869"/>
                  </a:lnTo>
                  <a:lnTo>
                    <a:pt x="529559" y="1911721"/>
                  </a:lnTo>
                  <a:lnTo>
                    <a:pt x="529719" y="1934662"/>
                  </a:lnTo>
                  <a:lnTo>
                    <a:pt x="530195" y="1957145"/>
                  </a:lnTo>
                  <a:lnTo>
                    <a:pt x="530982" y="1979168"/>
                  </a:lnTo>
                  <a:lnTo>
                    <a:pt x="532072" y="2000724"/>
                  </a:lnTo>
                  <a:lnTo>
                    <a:pt x="584327" y="1997687"/>
                  </a:lnTo>
                  <a:lnTo>
                    <a:pt x="583285" y="1976915"/>
                  </a:lnTo>
                  <a:lnTo>
                    <a:pt x="582530" y="1955666"/>
                  </a:lnTo>
                  <a:lnTo>
                    <a:pt x="582069" y="1933937"/>
                  </a:lnTo>
                  <a:lnTo>
                    <a:pt x="581914" y="1911721"/>
                  </a:lnTo>
                  <a:lnTo>
                    <a:pt x="582013" y="1893869"/>
                  </a:lnTo>
                  <a:lnTo>
                    <a:pt x="582113" y="1886748"/>
                  </a:lnTo>
                  <a:lnTo>
                    <a:pt x="582248" y="1880152"/>
                  </a:lnTo>
                  <a:lnTo>
                    <a:pt x="582385" y="1875021"/>
                  </a:lnTo>
                  <a:lnTo>
                    <a:pt x="530051" y="1873555"/>
                  </a:lnTo>
                  <a:close/>
                </a:path>
                <a:path w="760095" h="2252979">
                  <a:moveTo>
                    <a:pt x="597212" y="2119307"/>
                  </a:moveTo>
                  <a:lnTo>
                    <a:pt x="545512" y="2127474"/>
                  </a:lnTo>
                  <a:lnTo>
                    <a:pt x="551320" y="2160845"/>
                  </a:lnTo>
                  <a:lnTo>
                    <a:pt x="557913" y="2192812"/>
                  </a:lnTo>
                  <a:lnTo>
                    <a:pt x="565243" y="2223405"/>
                  </a:lnTo>
                  <a:lnTo>
                    <a:pt x="573260" y="2252653"/>
                  </a:lnTo>
                  <a:lnTo>
                    <a:pt x="623509" y="2237942"/>
                  </a:lnTo>
                  <a:lnTo>
                    <a:pt x="615940" y="2210371"/>
                  </a:lnTo>
                  <a:lnTo>
                    <a:pt x="609002" y="2181432"/>
                  </a:lnTo>
                  <a:lnTo>
                    <a:pt x="602743" y="2151088"/>
                  </a:lnTo>
                  <a:lnTo>
                    <a:pt x="597212" y="2119307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76877" y="5639199"/>
              <a:ext cx="75809" cy="8015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672161" y="5425751"/>
              <a:ext cx="499109" cy="485140"/>
            </a:xfrm>
            <a:custGeom>
              <a:avLst/>
              <a:gdLst/>
              <a:ahLst/>
              <a:cxnLst/>
              <a:rect l="l" t="t" r="r" b="b"/>
              <a:pathLst>
                <a:path w="499110" h="485139">
                  <a:moveTo>
                    <a:pt x="333576" y="0"/>
                  </a:moveTo>
                  <a:lnTo>
                    <a:pt x="233673" y="245175"/>
                  </a:lnTo>
                  <a:lnTo>
                    <a:pt x="0" y="369674"/>
                  </a:lnTo>
                  <a:lnTo>
                    <a:pt x="46860" y="371932"/>
                  </a:lnTo>
                  <a:lnTo>
                    <a:pt x="96012" y="376982"/>
                  </a:lnTo>
                  <a:lnTo>
                    <a:pt x="146851" y="384545"/>
                  </a:lnTo>
                  <a:lnTo>
                    <a:pt x="198770" y="394346"/>
                  </a:lnTo>
                  <a:lnTo>
                    <a:pt x="251164" y="406106"/>
                  </a:lnTo>
                  <a:lnTo>
                    <a:pt x="303426" y="419549"/>
                  </a:lnTo>
                  <a:lnTo>
                    <a:pt x="354951" y="434396"/>
                  </a:lnTo>
                  <a:lnTo>
                    <a:pt x="405132" y="450370"/>
                  </a:lnTo>
                  <a:lnTo>
                    <a:pt x="453365" y="467195"/>
                  </a:lnTo>
                  <a:lnTo>
                    <a:pt x="499042" y="484592"/>
                  </a:lnTo>
                  <a:lnTo>
                    <a:pt x="477048" y="440944"/>
                  </a:lnTo>
                  <a:lnTo>
                    <a:pt x="455365" y="394695"/>
                  </a:lnTo>
                  <a:lnTo>
                    <a:pt x="434331" y="346419"/>
                  </a:lnTo>
                  <a:lnTo>
                    <a:pt x="414282" y="296691"/>
                  </a:lnTo>
                  <a:lnTo>
                    <a:pt x="395557" y="246085"/>
                  </a:lnTo>
                  <a:lnTo>
                    <a:pt x="378492" y="195176"/>
                  </a:lnTo>
                  <a:lnTo>
                    <a:pt x="363424" y="144538"/>
                  </a:lnTo>
                  <a:lnTo>
                    <a:pt x="350690" y="94747"/>
                  </a:lnTo>
                  <a:lnTo>
                    <a:pt x="340629" y="46376"/>
                  </a:lnTo>
                  <a:lnTo>
                    <a:pt x="333576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82875" y="5863172"/>
            <a:ext cx="76332" cy="72615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2329152" y="3126711"/>
            <a:ext cx="955040" cy="2703195"/>
            <a:chOff x="12329152" y="3126711"/>
            <a:chExt cx="955040" cy="2703195"/>
          </a:xfrm>
        </p:grpSpPr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903691" y="3319375"/>
              <a:ext cx="76123" cy="6947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2329147" y="3126720"/>
              <a:ext cx="955040" cy="2703195"/>
            </a:xfrm>
            <a:custGeom>
              <a:avLst/>
              <a:gdLst/>
              <a:ahLst/>
              <a:cxnLst/>
              <a:rect l="l" t="t" r="r" b="b"/>
              <a:pathLst>
                <a:path w="955040" h="2703195">
                  <a:moveTo>
                    <a:pt x="73710" y="876617"/>
                  </a:moveTo>
                  <a:lnTo>
                    <a:pt x="21882" y="869289"/>
                  </a:lnTo>
                  <a:lnTo>
                    <a:pt x="15125" y="933475"/>
                  </a:lnTo>
                  <a:lnTo>
                    <a:pt x="12776" y="997610"/>
                  </a:lnTo>
                  <a:lnTo>
                    <a:pt x="65125" y="997877"/>
                  </a:lnTo>
                  <a:lnTo>
                    <a:pt x="65747" y="967473"/>
                  </a:lnTo>
                  <a:lnTo>
                    <a:pt x="67335" y="937133"/>
                  </a:lnTo>
                  <a:lnTo>
                    <a:pt x="69977" y="906843"/>
                  </a:lnTo>
                  <a:lnTo>
                    <a:pt x="73710" y="876617"/>
                  </a:lnTo>
                  <a:close/>
                </a:path>
                <a:path w="955040" h="2703195">
                  <a:moveTo>
                    <a:pt x="88798" y="1241996"/>
                  </a:moveTo>
                  <a:lnTo>
                    <a:pt x="83553" y="1211376"/>
                  </a:lnTo>
                  <a:lnTo>
                    <a:pt x="78867" y="1180846"/>
                  </a:lnTo>
                  <a:lnTo>
                    <a:pt x="74777" y="1150404"/>
                  </a:lnTo>
                  <a:lnTo>
                    <a:pt x="71310" y="1120013"/>
                  </a:lnTo>
                  <a:lnTo>
                    <a:pt x="19265" y="1125359"/>
                  </a:lnTo>
                  <a:lnTo>
                    <a:pt x="22834" y="1156868"/>
                  </a:lnTo>
                  <a:lnTo>
                    <a:pt x="27051" y="1188339"/>
                  </a:lnTo>
                  <a:lnTo>
                    <a:pt x="31889" y="1219796"/>
                  </a:lnTo>
                  <a:lnTo>
                    <a:pt x="37274" y="1251216"/>
                  </a:lnTo>
                  <a:lnTo>
                    <a:pt x="88798" y="1241996"/>
                  </a:lnTo>
                  <a:close/>
                </a:path>
                <a:path w="955040" h="2703195">
                  <a:moveTo>
                    <a:pt x="118325" y="2600490"/>
                  </a:moveTo>
                  <a:lnTo>
                    <a:pt x="73926" y="2572689"/>
                  </a:lnTo>
                  <a:lnTo>
                    <a:pt x="55765" y="2599906"/>
                  </a:lnTo>
                  <a:lnTo>
                    <a:pt x="37236" y="2624378"/>
                  </a:lnTo>
                  <a:lnTo>
                    <a:pt x="18567" y="2646261"/>
                  </a:lnTo>
                  <a:lnTo>
                    <a:pt x="0" y="2665730"/>
                  </a:lnTo>
                  <a:lnTo>
                    <a:pt x="36753" y="2703004"/>
                  </a:lnTo>
                  <a:lnTo>
                    <a:pt x="57391" y="2681389"/>
                  </a:lnTo>
                  <a:lnTo>
                    <a:pt x="78003" y="2657183"/>
                  </a:lnTo>
                  <a:lnTo>
                    <a:pt x="98386" y="2630271"/>
                  </a:lnTo>
                  <a:lnTo>
                    <a:pt x="118325" y="2600490"/>
                  </a:lnTo>
                  <a:close/>
                </a:path>
                <a:path w="955040" h="2703195">
                  <a:moveTo>
                    <a:pt x="143141" y="1484553"/>
                  </a:moveTo>
                  <a:lnTo>
                    <a:pt x="135572" y="1454188"/>
                  </a:lnTo>
                  <a:lnTo>
                    <a:pt x="128117" y="1423860"/>
                  </a:lnTo>
                  <a:lnTo>
                    <a:pt x="120853" y="1393583"/>
                  </a:lnTo>
                  <a:lnTo>
                    <a:pt x="113817" y="1363357"/>
                  </a:lnTo>
                  <a:lnTo>
                    <a:pt x="62826" y="1375029"/>
                  </a:lnTo>
                  <a:lnTo>
                    <a:pt x="69938" y="1405636"/>
                  </a:lnTo>
                  <a:lnTo>
                    <a:pt x="77279" y="1436217"/>
                  </a:lnTo>
                  <a:lnTo>
                    <a:pt x="84759" y="1466761"/>
                  </a:lnTo>
                  <a:lnTo>
                    <a:pt x="92354" y="1497279"/>
                  </a:lnTo>
                  <a:lnTo>
                    <a:pt x="143141" y="1484553"/>
                  </a:lnTo>
                  <a:close/>
                </a:path>
                <a:path w="955040" h="2703195">
                  <a:moveTo>
                    <a:pt x="144284" y="645947"/>
                  </a:moveTo>
                  <a:lnTo>
                    <a:pt x="97269" y="622960"/>
                  </a:lnTo>
                  <a:lnTo>
                    <a:pt x="70802" y="682980"/>
                  </a:lnTo>
                  <a:lnTo>
                    <a:pt x="49834" y="743165"/>
                  </a:lnTo>
                  <a:lnTo>
                    <a:pt x="99885" y="758456"/>
                  </a:lnTo>
                  <a:lnTo>
                    <a:pt x="109067" y="730288"/>
                  </a:lnTo>
                  <a:lnTo>
                    <a:pt x="119494" y="702157"/>
                  </a:lnTo>
                  <a:lnTo>
                    <a:pt x="131229" y="674052"/>
                  </a:lnTo>
                  <a:lnTo>
                    <a:pt x="144284" y="645947"/>
                  </a:lnTo>
                  <a:close/>
                </a:path>
                <a:path w="955040" h="2703195">
                  <a:moveTo>
                    <a:pt x="202196" y="1728901"/>
                  </a:moveTo>
                  <a:lnTo>
                    <a:pt x="195389" y="1698142"/>
                  </a:lnTo>
                  <a:lnTo>
                    <a:pt x="188328" y="1667433"/>
                  </a:lnTo>
                  <a:lnTo>
                    <a:pt x="181063" y="1636788"/>
                  </a:lnTo>
                  <a:lnTo>
                    <a:pt x="173609" y="1606181"/>
                  </a:lnTo>
                  <a:lnTo>
                    <a:pt x="122720" y="1618691"/>
                  </a:lnTo>
                  <a:lnTo>
                    <a:pt x="130149" y="1649031"/>
                  </a:lnTo>
                  <a:lnTo>
                    <a:pt x="137363" y="1679346"/>
                  </a:lnTo>
                  <a:lnTo>
                    <a:pt x="144322" y="1709635"/>
                  </a:lnTo>
                  <a:lnTo>
                    <a:pt x="150990" y="1739887"/>
                  </a:lnTo>
                  <a:lnTo>
                    <a:pt x="202196" y="1728901"/>
                  </a:lnTo>
                  <a:close/>
                </a:path>
                <a:path w="955040" h="2703195">
                  <a:moveTo>
                    <a:pt x="213918" y="2361019"/>
                  </a:moveTo>
                  <a:lnTo>
                    <a:pt x="162928" y="2349296"/>
                  </a:lnTo>
                  <a:lnTo>
                    <a:pt x="155105" y="2380678"/>
                  </a:lnTo>
                  <a:lnTo>
                    <a:pt x="146570" y="2410434"/>
                  </a:lnTo>
                  <a:lnTo>
                    <a:pt x="137363" y="2438603"/>
                  </a:lnTo>
                  <a:lnTo>
                    <a:pt x="127533" y="2465209"/>
                  </a:lnTo>
                  <a:lnTo>
                    <a:pt x="176225" y="2484272"/>
                  </a:lnTo>
                  <a:lnTo>
                    <a:pt x="186740" y="2455824"/>
                  </a:lnTo>
                  <a:lnTo>
                    <a:pt x="196557" y="2425827"/>
                  </a:lnTo>
                  <a:lnTo>
                    <a:pt x="205638" y="2394242"/>
                  </a:lnTo>
                  <a:lnTo>
                    <a:pt x="213918" y="2361019"/>
                  </a:lnTo>
                  <a:close/>
                </a:path>
                <a:path w="955040" h="2703195">
                  <a:moveTo>
                    <a:pt x="240512" y="1979879"/>
                  </a:moveTo>
                  <a:lnTo>
                    <a:pt x="237858" y="1948180"/>
                  </a:lnTo>
                  <a:lnTo>
                    <a:pt x="234454" y="1916544"/>
                  </a:lnTo>
                  <a:lnTo>
                    <a:pt x="230365" y="1884946"/>
                  </a:lnTo>
                  <a:lnTo>
                    <a:pt x="225640" y="1853399"/>
                  </a:lnTo>
                  <a:lnTo>
                    <a:pt x="173926" y="1861566"/>
                  </a:lnTo>
                  <a:lnTo>
                    <a:pt x="178485" y="1892160"/>
                  </a:lnTo>
                  <a:lnTo>
                    <a:pt x="182435" y="1922716"/>
                  </a:lnTo>
                  <a:lnTo>
                    <a:pt x="185750" y="1953221"/>
                  </a:lnTo>
                  <a:lnTo>
                    <a:pt x="188366" y="1983701"/>
                  </a:lnTo>
                  <a:lnTo>
                    <a:pt x="240512" y="1979879"/>
                  </a:lnTo>
                  <a:close/>
                </a:path>
                <a:path w="955040" h="2703195">
                  <a:moveTo>
                    <a:pt x="243446" y="2107476"/>
                  </a:moveTo>
                  <a:lnTo>
                    <a:pt x="191198" y="2106371"/>
                  </a:lnTo>
                  <a:lnTo>
                    <a:pt x="190144" y="2138578"/>
                  </a:lnTo>
                  <a:lnTo>
                    <a:pt x="188429" y="2169731"/>
                  </a:lnTo>
                  <a:lnTo>
                    <a:pt x="186118" y="2199817"/>
                  </a:lnTo>
                  <a:lnTo>
                    <a:pt x="183235" y="2228875"/>
                  </a:lnTo>
                  <a:lnTo>
                    <a:pt x="235280" y="2234692"/>
                  </a:lnTo>
                  <a:lnTo>
                    <a:pt x="238277" y="2204428"/>
                  </a:lnTo>
                  <a:lnTo>
                    <a:pt x="240665" y="2173147"/>
                  </a:lnTo>
                  <a:lnTo>
                    <a:pt x="242392" y="2140826"/>
                  </a:lnTo>
                  <a:lnTo>
                    <a:pt x="243446" y="2107476"/>
                  </a:lnTo>
                  <a:close/>
                </a:path>
                <a:path w="955040" h="2703195">
                  <a:moveTo>
                    <a:pt x="283552" y="450037"/>
                  </a:moveTo>
                  <a:lnTo>
                    <a:pt x="246799" y="412711"/>
                  </a:lnTo>
                  <a:lnTo>
                    <a:pt x="224599" y="435533"/>
                  </a:lnTo>
                  <a:lnTo>
                    <a:pt x="203149" y="459600"/>
                  </a:lnTo>
                  <a:lnTo>
                    <a:pt x="182499" y="484924"/>
                  </a:lnTo>
                  <a:lnTo>
                    <a:pt x="162712" y="511556"/>
                  </a:lnTo>
                  <a:lnTo>
                    <a:pt x="205536" y="541705"/>
                  </a:lnTo>
                  <a:lnTo>
                    <a:pt x="223824" y="517029"/>
                  </a:lnTo>
                  <a:lnTo>
                    <a:pt x="242976" y="493560"/>
                  </a:lnTo>
                  <a:lnTo>
                    <a:pt x="262915" y="471233"/>
                  </a:lnTo>
                  <a:lnTo>
                    <a:pt x="283552" y="450037"/>
                  </a:lnTo>
                  <a:close/>
                </a:path>
                <a:path w="955040" h="2703195">
                  <a:moveTo>
                    <a:pt x="480504" y="310400"/>
                  </a:moveTo>
                  <a:lnTo>
                    <a:pt x="456742" y="263753"/>
                  </a:lnTo>
                  <a:lnTo>
                    <a:pt x="428777" y="278536"/>
                  </a:lnTo>
                  <a:lnTo>
                    <a:pt x="400989" y="294474"/>
                  </a:lnTo>
                  <a:lnTo>
                    <a:pt x="373468" y="311607"/>
                  </a:lnTo>
                  <a:lnTo>
                    <a:pt x="346265" y="329984"/>
                  </a:lnTo>
                  <a:lnTo>
                    <a:pt x="376428" y="372808"/>
                  </a:lnTo>
                  <a:lnTo>
                    <a:pt x="401942" y="355561"/>
                  </a:lnTo>
                  <a:lnTo>
                    <a:pt x="427837" y="339445"/>
                  </a:lnTo>
                  <a:lnTo>
                    <a:pt x="454050" y="324408"/>
                  </a:lnTo>
                  <a:lnTo>
                    <a:pt x="480504" y="310400"/>
                  </a:lnTo>
                  <a:close/>
                </a:path>
                <a:path w="955040" h="2703195">
                  <a:moveTo>
                    <a:pt x="954836" y="165912"/>
                  </a:moveTo>
                  <a:lnTo>
                    <a:pt x="906856" y="156552"/>
                  </a:lnTo>
                  <a:lnTo>
                    <a:pt x="856996" y="145376"/>
                  </a:lnTo>
                  <a:lnTo>
                    <a:pt x="805942" y="132448"/>
                  </a:lnTo>
                  <a:lnTo>
                    <a:pt x="754341" y="117843"/>
                  </a:lnTo>
                  <a:lnTo>
                    <a:pt x="702856" y="101663"/>
                  </a:lnTo>
                  <a:lnTo>
                    <a:pt x="652157" y="83985"/>
                  </a:lnTo>
                  <a:lnTo>
                    <a:pt x="602894" y="64897"/>
                  </a:lnTo>
                  <a:lnTo>
                    <a:pt x="555726" y="44475"/>
                  </a:lnTo>
                  <a:lnTo>
                    <a:pt x="511327" y="22821"/>
                  </a:lnTo>
                  <a:lnTo>
                    <a:pt x="470357" y="0"/>
                  </a:lnTo>
                  <a:lnTo>
                    <a:pt x="603021" y="229146"/>
                  </a:lnTo>
                  <a:lnTo>
                    <a:pt x="558406" y="490080"/>
                  </a:lnTo>
                  <a:lnTo>
                    <a:pt x="588873" y="454418"/>
                  </a:lnTo>
                  <a:lnTo>
                    <a:pt x="622947" y="418642"/>
                  </a:lnTo>
                  <a:lnTo>
                    <a:pt x="660057" y="383082"/>
                  </a:lnTo>
                  <a:lnTo>
                    <a:pt x="699579" y="348030"/>
                  </a:lnTo>
                  <a:lnTo>
                    <a:pt x="740956" y="313804"/>
                  </a:lnTo>
                  <a:lnTo>
                    <a:pt x="783590" y="280708"/>
                  </a:lnTo>
                  <a:lnTo>
                    <a:pt x="826884" y="249072"/>
                  </a:lnTo>
                  <a:lnTo>
                    <a:pt x="870242" y="219176"/>
                  </a:lnTo>
                  <a:lnTo>
                    <a:pt x="913091" y="191350"/>
                  </a:lnTo>
                  <a:lnTo>
                    <a:pt x="954836" y="165912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10184507" y="3266445"/>
            <a:ext cx="65405" cy="55880"/>
          </a:xfrm>
          <a:custGeom>
            <a:avLst/>
            <a:gdLst/>
            <a:ahLst/>
            <a:cxnLst/>
            <a:rect l="l" t="t" r="r" b="b"/>
            <a:pathLst>
              <a:path w="65404" h="55879">
                <a:moveTo>
                  <a:pt x="104" y="0"/>
                </a:moveTo>
                <a:lnTo>
                  <a:pt x="0" y="52354"/>
                </a:lnTo>
                <a:lnTo>
                  <a:pt x="5390" y="52446"/>
                </a:lnTo>
                <a:lnTo>
                  <a:pt x="17564" y="52891"/>
                </a:lnTo>
                <a:lnTo>
                  <a:pt x="36100" y="53944"/>
                </a:lnTo>
                <a:lnTo>
                  <a:pt x="60417" y="55862"/>
                </a:lnTo>
                <a:lnTo>
                  <a:pt x="65076" y="3717"/>
                </a:lnTo>
                <a:lnTo>
                  <a:pt x="38079" y="1612"/>
                </a:lnTo>
                <a:lnTo>
                  <a:pt x="17787" y="503"/>
                </a:lnTo>
                <a:lnTo>
                  <a:pt x="4896" y="72"/>
                </a:lnTo>
                <a:lnTo>
                  <a:pt x="104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0365967" y="3288015"/>
            <a:ext cx="913765" cy="2622550"/>
            <a:chOff x="10365967" y="3288015"/>
            <a:chExt cx="913765" cy="2622550"/>
          </a:xfrm>
        </p:grpSpPr>
        <p:sp>
          <p:nvSpPr>
            <p:cNvPr id="40" name="object 40"/>
            <p:cNvSpPr/>
            <p:nvPr/>
          </p:nvSpPr>
          <p:spPr>
            <a:xfrm>
              <a:off x="10365967" y="3288015"/>
              <a:ext cx="759460" cy="2252980"/>
            </a:xfrm>
            <a:custGeom>
              <a:avLst/>
              <a:gdLst/>
              <a:ahLst/>
              <a:cxnLst/>
              <a:rect l="l" t="t" r="r" b="b"/>
              <a:pathLst>
                <a:path w="759459" h="2252979">
                  <a:moveTo>
                    <a:pt x="9842" y="0"/>
                  </a:moveTo>
                  <a:lnTo>
                    <a:pt x="0" y="51464"/>
                  </a:lnTo>
                  <a:lnTo>
                    <a:pt x="28096" y="57149"/>
                  </a:lnTo>
                  <a:lnTo>
                    <a:pt x="57380" y="63806"/>
                  </a:lnTo>
                  <a:lnTo>
                    <a:pt x="87685" y="71504"/>
                  </a:lnTo>
                  <a:lnTo>
                    <a:pt x="118844" y="80311"/>
                  </a:lnTo>
                  <a:lnTo>
                    <a:pt x="133817" y="30156"/>
                  </a:lnTo>
                  <a:lnTo>
                    <a:pt x="101246" y="20953"/>
                  </a:lnTo>
                  <a:lnTo>
                    <a:pt x="69611" y="12918"/>
                  </a:lnTo>
                  <a:lnTo>
                    <a:pt x="39086" y="5963"/>
                  </a:lnTo>
                  <a:lnTo>
                    <a:pt x="9842" y="0"/>
                  </a:lnTo>
                  <a:close/>
                </a:path>
                <a:path w="759459" h="2252979">
                  <a:moveTo>
                    <a:pt x="254233" y="73348"/>
                  </a:moveTo>
                  <a:lnTo>
                    <a:pt x="233710" y="121514"/>
                  </a:lnTo>
                  <a:lnTo>
                    <a:pt x="260967" y="133617"/>
                  </a:lnTo>
                  <a:lnTo>
                    <a:pt x="288184" y="146716"/>
                  </a:lnTo>
                  <a:lnTo>
                    <a:pt x="315284" y="160866"/>
                  </a:lnTo>
                  <a:lnTo>
                    <a:pt x="342188" y="176120"/>
                  </a:lnTo>
                  <a:lnTo>
                    <a:pt x="368784" y="131043"/>
                  </a:lnTo>
                  <a:lnTo>
                    <a:pt x="340313" y="114886"/>
                  </a:lnTo>
                  <a:lnTo>
                    <a:pt x="311665" y="99918"/>
                  </a:lnTo>
                  <a:lnTo>
                    <a:pt x="282939" y="86088"/>
                  </a:lnTo>
                  <a:lnTo>
                    <a:pt x="254233" y="73348"/>
                  </a:lnTo>
                  <a:close/>
                </a:path>
                <a:path w="759459" h="2252979">
                  <a:moveTo>
                    <a:pt x="474540" y="204653"/>
                  </a:moveTo>
                  <a:lnTo>
                    <a:pt x="441347" y="245175"/>
                  </a:lnTo>
                  <a:lnTo>
                    <a:pt x="463914" y="264442"/>
                  </a:lnTo>
                  <a:lnTo>
                    <a:pt x="485862" y="284808"/>
                  </a:lnTo>
                  <a:lnTo>
                    <a:pt x="507122" y="306312"/>
                  </a:lnTo>
                  <a:lnTo>
                    <a:pt x="527627" y="328995"/>
                  </a:lnTo>
                  <a:lnTo>
                    <a:pt x="567207" y="294755"/>
                  </a:lnTo>
                  <a:lnTo>
                    <a:pt x="545115" y="270325"/>
                  </a:lnTo>
                  <a:lnTo>
                    <a:pt x="522248" y="247191"/>
                  </a:lnTo>
                  <a:lnTo>
                    <a:pt x="498693" y="225313"/>
                  </a:lnTo>
                  <a:lnTo>
                    <a:pt x="474540" y="204653"/>
                  </a:lnTo>
                  <a:close/>
                </a:path>
                <a:path w="759459" h="2252979">
                  <a:moveTo>
                    <a:pt x="642702" y="399830"/>
                  </a:moveTo>
                  <a:lnTo>
                    <a:pt x="597678" y="426583"/>
                  </a:lnTo>
                  <a:lnTo>
                    <a:pt x="613096" y="453638"/>
                  </a:lnTo>
                  <a:lnTo>
                    <a:pt x="627179" y="480692"/>
                  </a:lnTo>
                  <a:lnTo>
                    <a:pt x="639967" y="507746"/>
                  </a:lnTo>
                  <a:lnTo>
                    <a:pt x="651498" y="534800"/>
                  </a:lnTo>
                  <a:lnTo>
                    <a:pt x="700083" y="515219"/>
                  </a:lnTo>
                  <a:lnTo>
                    <a:pt x="687745" y="486301"/>
                  </a:lnTo>
                  <a:lnTo>
                    <a:pt x="674102" y="457427"/>
                  </a:lnTo>
                  <a:lnTo>
                    <a:pt x="659104" y="428601"/>
                  </a:lnTo>
                  <a:lnTo>
                    <a:pt x="642702" y="399830"/>
                  </a:lnTo>
                  <a:close/>
                </a:path>
                <a:path w="759459" h="2252979">
                  <a:moveTo>
                    <a:pt x="738616" y="638252"/>
                  </a:moveTo>
                  <a:lnTo>
                    <a:pt x="687623" y="649927"/>
                  </a:lnTo>
                  <a:lnTo>
                    <a:pt x="693838" y="679751"/>
                  </a:lnTo>
                  <a:lnTo>
                    <a:pt x="698866" y="709624"/>
                  </a:lnTo>
                  <a:lnTo>
                    <a:pt x="702774" y="739556"/>
                  </a:lnTo>
                  <a:lnTo>
                    <a:pt x="705632" y="769557"/>
                  </a:lnTo>
                  <a:lnTo>
                    <a:pt x="757777" y="765526"/>
                  </a:lnTo>
                  <a:lnTo>
                    <a:pt x="754783" y="733720"/>
                  </a:lnTo>
                  <a:lnTo>
                    <a:pt x="750631" y="701909"/>
                  </a:lnTo>
                  <a:lnTo>
                    <a:pt x="745261" y="670088"/>
                  </a:lnTo>
                  <a:lnTo>
                    <a:pt x="738616" y="638252"/>
                  </a:lnTo>
                  <a:close/>
                </a:path>
                <a:path w="759459" h="2252979">
                  <a:moveTo>
                    <a:pt x="707203" y="891177"/>
                  </a:moveTo>
                  <a:lnTo>
                    <a:pt x="705385" y="921529"/>
                  </a:lnTo>
                  <a:lnTo>
                    <a:pt x="702792" y="951960"/>
                  </a:lnTo>
                  <a:lnTo>
                    <a:pt x="699473" y="982470"/>
                  </a:lnTo>
                  <a:lnTo>
                    <a:pt x="695476" y="1013058"/>
                  </a:lnTo>
                  <a:lnTo>
                    <a:pt x="747307" y="1020335"/>
                  </a:lnTo>
                  <a:lnTo>
                    <a:pt x="751443" y="988684"/>
                  </a:lnTo>
                  <a:lnTo>
                    <a:pt x="754872" y="957019"/>
                  </a:lnTo>
                  <a:lnTo>
                    <a:pt x="757555" y="925324"/>
                  </a:lnTo>
                  <a:lnTo>
                    <a:pt x="759453" y="893585"/>
                  </a:lnTo>
                  <a:lnTo>
                    <a:pt x="707203" y="891177"/>
                  </a:lnTo>
                  <a:close/>
                </a:path>
                <a:path w="759459" h="2252979">
                  <a:moveTo>
                    <a:pt x="674220" y="1134520"/>
                  </a:moveTo>
                  <a:lnTo>
                    <a:pt x="667890" y="1164674"/>
                  </a:lnTo>
                  <a:lnTo>
                    <a:pt x="661197" y="1194898"/>
                  </a:lnTo>
                  <a:lnTo>
                    <a:pt x="654209" y="1225180"/>
                  </a:lnTo>
                  <a:lnTo>
                    <a:pt x="646996" y="1255511"/>
                  </a:lnTo>
                  <a:lnTo>
                    <a:pt x="697884" y="1267762"/>
                  </a:lnTo>
                  <a:lnTo>
                    <a:pt x="705178" y="1237116"/>
                  </a:lnTo>
                  <a:lnTo>
                    <a:pt x="712255" y="1206435"/>
                  </a:lnTo>
                  <a:lnTo>
                    <a:pt x="719058" y="1175725"/>
                  </a:lnTo>
                  <a:lnTo>
                    <a:pt x="725527" y="1144991"/>
                  </a:lnTo>
                  <a:lnTo>
                    <a:pt x="674220" y="1134520"/>
                  </a:lnTo>
                  <a:close/>
                </a:path>
                <a:path w="759459" h="2252979">
                  <a:moveTo>
                    <a:pt x="616839" y="1376502"/>
                  </a:moveTo>
                  <a:lnTo>
                    <a:pt x="609230" y="1406875"/>
                  </a:lnTo>
                  <a:lnTo>
                    <a:pt x="601670" y="1437292"/>
                  </a:lnTo>
                  <a:lnTo>
                    <a:pt x="594208" y="1467758"/>
                  </a:lnTo>
                  <a:lnTo>
                    <a:pt x="586893" y="1498278"/>
                  </a:lnTo>
                  <a:lnTo>
                    <a:pt x="637886" y="1510268"/>
                  </a:lnTo>
                  <a:lnTo>
                    <a:pt x="645124" y="1480084"/>
                  </a:lnTo>
                  <a:lnTo>
                    <a:pt x="652519" y="1449851"/>
                  </a:lnTo>
                  <a:lnTo>
                    <a:pt x="660032" y="1419578"/>
                  </a:lnTo>
                  <a:lnTo>
                    <a:pt x="667623" y="1389277"/>
                  </a:lnTo>
                  <a:lnTo>
                    <a:pt x="616839" y="1376502"/>
                  </a:lnTo>
                  <a:close/>
                </a:path>
                <a:path w="759459" h="2252979">
                  <a:moveTo>
                    <a:pt x="560192" y="1621416"/>
                  </a:moveTo>
                  <a:lnTo>
                    <a:pt x="554369" y="1652644"/>
                  </a:lnTo>
                  <a:lnTo>
                    <a:pt x="549027" y="1683901"/>
                  </a:lnTo>
                  <a:lnTo>
                    <a:pt x="544216" y="1715198"/>
                  </a:lnTo>
                  <a:lnTo>
                    <a:pt x="539983" y="1746543"/>
                  </a:lnTo>
                  <a:lnTo>
                    <a:pt x="592023" y="1753035"/>
                  </a:lnTo>
                  <a:lnTo>
                    <a:pt x="596099" y="1722672"/>
                  </a:lnTo>
                  <a:lnTo>
                    <a:pt x="600753" y="1692284"/>
                  </a:lnTo>
                  <a:lnTo>
                    <a:pt x="605938" y="1661867"/>
                  </a:lnTo>
                  <a:lnTo>
                    <a:pt x="611604" y="1631416"/>
                  </a:lnTo>
                  <a:lnTo>
                    <a:pt x="560192" y="1621416"/>
                  </a:lnTo>
                  <a:close/>
                </a:path>
                <a:path w="759459" h="2252979">
                  <a:moveTo>
                    <a:pt x="530036" y="1873555"/>
                  </a:moveTo>
                  <a:lnTo>
                    <a:pt x="529826" y="1880152"/>
                  </a:lnTo>
                  <a:lnTo>
                    <a:pt x="529617" y="1893293"/>
                  </a:lnTo>
                  <a:lnTo>
                    <a:pt x="529512" y="1911669"/>
                  </a:lnTo>
                  <a:lnTo>
                    <a:pt x="529684" y="1934632"/>
                  </a:lnTo>
                  <a:lnTo>
                    <a:pt x="530180" y="1957119"/>
                  </a:lnTo>
                  <a:lnTo>
                    <a:pt x="530970" y="1979145"/>
                  </a:lnTo>
                  <a:lnTo>
                    <a:pt x="532025" y="2000724"/>
                  </a:lnTo>
                  <a:lnTo>
                    <a:pt x="584275" y="1997687"/>
                  </a:lnTo>
                  <a:lnTo>
                    <a:pt x="583236" y="1976907"/>
                  </a:lnTo>
                  <a:lnTo>
                    <a:pt x="582482" y="1955640"/>
                  </a:lnTo>
                  <a:lnTo>
                    <a:pt x="582022" y="1933893"/>
                  </a:lnTo>
                  <a:lnTo>
                    <a:pt x="581867" y="1911669"/>
                  </a:lnTo>
                  <a:lnTo>
                    <a:pt x="581981" y="1893293"/>
                  </a:lnTo>
                  <a:lnTo>
                    <a:pt x="582181" y="1881303"/>
                  </a:lnTo>
                  <a:lnTo>
                    <a:pt x="582390" y="1875021"/>
                  </a:lnTo>
                  <a:lnTo>
                    <a:pt x="530036" y="1873555"/>
                  </a:lnTo>
                  <a:close/>
                </a:path>
                <a:path w="759459" h="2252979">
                  <a:moveTo>
                    <a:pt x="597154" y="2119307"/>
                  </a:moveTo>
                  <a:lnTo>
                    <a:pt x="545533" y="2127474"/>
                  </a:lnTo>
                  <a:lnTo>
                    <a:pt x="551297" y="2160845"/>
                  </a:lnTo>
                  <a:lnTo>
                    <a:pt x="557875" y="2192812"/>
                  </a:lnTo>
                  <a:lnTo>
                    <a:pt x="565220" y="2223405"/>
                  </a:lnTo>
                  <a:lnTo>
                    <a:pt x="573280" y="2252653"/>
                  </a:lnTo>
                  <a:lnTo>
                    <a:pt x="623541" y="2237942"/>
                  </a:lnTo>
                  <a:lnTo>
                    <a:pt x="615928" y="2210371"/>
                  </a:lnTo>
                  <a:lnTo>
                    <a:pt x="608973" y="2181432"/>
                  </a:lnTo>
                  <a:lnTo>
                    <a:pt x="602705" y="2151088"/>
                  </a:lnTo>
                  <a:lnTo>
                    <a:pt x="597154" y="2119307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985215" y="5639200"/>
              <a:ext cx="75809" cy="8015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780509" y="5425751"/>
              <a:ext cx="499109" cy="485140"/>
            </a:xfrm>
            <a:custGeom>
              <a:avLst/>
              <a:gdLst/>
              <a:ahLst/>
              <a:cxnLst/>
              <a:rect l="l" t="t" r="r" b="b"/>
              <a:pathLst>
                <a:path w="499109" h="485139">
                  <a:moveTo>
                    <a:pt x="333497" y="0"/>
                  </a:moveTo>
                  <a:lnTo>
                    <a:pt x="233605" y="245175"/>
                  </a:lnTo>
                  <a:lnTo>
                    <a:pt x="0" y="369674"/>
                  </a:lnTo>
                  <a:lnTo>
                    <a:pt x="46838" y="371932"/>
                  </a:lnTo>
                  <a:lnTo>
                    <a:pt x="95978" y="376982"/>
                  </a:lnTo>
                  <a:lnTo>
                    <a:pt x="146812" y="384545"/>
                  </a:lnTo>
                  <a:lnTo>
                    <a:pt x="198732" y="394346"/>
                  </a:lnTo>
                  <a:lnTo>
                    <a:pt x="251131" y="406106"/>
                  </a:lnTo>
                  <a:lnTo>
                    <a:pt x="303401" y="419549"/>
                  </a:lnTo>
                  <a:lnTo>
                    <a:pt x="354934" y="434396"/>
                  </a:lnTo>
                  <a:lnTo>
                    <a:pt x="405124" y="450370"/>
                  </a:lnTo>
                  <a:lnTo>
                    <a:pt x="453362" y="467195"/>
                  </a:lnTo>
                  <a:lnTo>
                    <a:pt x="499042" y="484592"/>
                  </a:lnTo>
                  <a:lnTo>
                    <a:pt x="477034" y="440944"/>
                  </a:lnTo>
                  <a:lnTo>
                    <a:pt x="455338" y="394695"/>
                  </a:lnTo>
                  <a:lnTo>
                    <a:pt x="434292" y="346419"/>
                  </a:lnTo>
                  <a:lnTo>
                    <a:pt x="414233" y="296691"/>
                  </a:lnTo>
                  <a:lnTo>
                    <a:pt x="395498" y="246085"/>
                  </a:lnTo>
                  <a:lnTo>
                    <a:pt x="378425" y="195176"/>
                  </a:lnTo>
                  <a:lnTo>
                    <a:pt x="363351" y="144538"/>
                  </a:lnTo>
                  <a:lnTo>
                    <a:pt x="350613" y="94747"/>
                  </a:lnTo>
                  <a:lnTo>
                    <a:pt x="340550" y="46376"/>
                  </a:lnTo>
                  <a:lnTo>
                    <a:pt x="333497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16148513" y="3266445"/>
            <a:ext cx="65405" cy="55880"/>
          </a:xfrm>
          <a:custGeom>
            <a:avLst/>
            <a:gdLst/>
            <a:ahLst/>
            <a:cxnLst/>
            <a:rect l="l" t="t" r="r" b="b"/>
            <a:pathLst>
              <a:path w="65405" h="55879">
                <a:moveTo>
                  <a:pt x="209" y="0"/>
                </a:moveTo>
                <a:lnTo>
                  <a:pt x="0" y="52354"/>
                </a:lnTo>
                <a:lnTo>
                  <a:pt x="5435" y="52446"/>
                </a:lnTo>
                <a:lnTo>
                  <a:pt x="17591" y="52891"/>
                </a:lnTo>
                <a:lnTo>
                  <a:pt x="36108" y="53944"/>
                </a:lnTo>
                <a:lnTo>
                  <a:pt x="60417" y="55862"/>
                </a:lnTo>
                <a:lnTo>
                  <a:pt x="65128" y="3717"/>
                </a:lnTo>
                <a:lnTo>
                  <a:pt x="38110" y="1612"/>
                </a:lnTo>
                <a:lnTo>
                  <a:pt x="17826" y="503"/>
                </a:lnTo>
                <a:lnTo>
                  <a:pt x="4963" y="72"/>
                </a:lnTo>
                <a:lnTo>
                  <a:pt x="209" y="0"/>
                </a:lnTo>
                <a:close/>
              </a:path>
            </a:pathLst>
          </a:custGeom>
          <a:solidFill>
            <a:srgbClr val="849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16329975" y="3288015"/>
            <a:ext cx="913765" cy="2622550"/>
            <a:chOff x="16329975" y="3288015"/>
            <a:chExt cx="913765" cy="2622550"/>
          </a:xfrm>
        </p:grpSpPr>
        <p:sp>
          <p:nvSpPr>
            <p:cNvPr id="45" name="object 45"/>
            <p:cNvSpPr/>
            <p:nvPr/>
          </p:nvSpPr>
          <p:spPr>
            <a:xfrm>
              <a:off x="16329975" y="3288015"/>
              <a:ext cx="759460" cy="2252980"/>
            </a:xfrm>
            <a:custGeom>
              <a:avLst/>
              <a:gdLst/>
              <a:ahLst/>
              <a:cxnLst/>
              <a:rect l="l" t="t" r="r" b="b"/>
              <a:pathLst>
                <a:path w="759459" h="2252979">
                  <a:moveTo>
                    <a:pt x="9947" y="0"/>
                  </a:moveTo>
                  <a:lnTo>
                    <a:pt x="0" y="51464"/>
                  </a:lnTo>
                  <a:lnTo>
                    <a:pt x="28127" y="57150"/>
                  </a:lnTo>
                  <a:lnTo>
                    <a:pt x="57432" y="63813"/>
                  </a:lnTo>
                  <a:lnTo>
                    <a:pt x="87759" y="71526"/>
                  </a:lnTo>
                  <a:lnTo>
                    <a:pt x="118949" y="80364"/>
                  </a:lnTo>
                  <a:lnTo>
                    <a:pt x="133817" y="30156"/>
                  </a:lnTo>
                  <a:lnTo>
                    <a:pt x="101255" y="20953"/>
                  </a:lnTo>
                  <a:lnTo>
                    <a:pt x="69644" y="12918"/>
                  </a:lnTo>
                  <a:lnTo>
                    <a:pt x="39152" y="5963"/>
                  </a:lnTo>
                  <a:lnTo>
                    <a:pt x="9947" y="0"/>
                  </a:lnTo>
                  <a:close/>
                </a:path>
                <a:path w="759459" h="2252979">
                  <a:moveTo>
                    <a:pt x="254233" y="73348"/>
                  </a:moveTo>
                  <a:lnTo>
                    <a:pt x="233710" y="121514"/>
                  </a:lnTo>
                  <a:lnTo>
                    <a:pt x="260981" y="133617"/>
                  </a:lnTo>
                  <a:lnTo>
                    <a:pt x="288224" y="146716"/>
                  </a:lnTo>
                  <a:lnTo>
                    <a:pt x="315329" y="160866"/>
                  </a:lnTo>
                  <a:lnTo>
                    <a:pt x="342188" y="176120"/>
                  </a:lnTo>
                  <a:lnTo>
                    <a:pt x="368889" y="131043"/>
                  </a:lnTo>
                  <a:lnTo>
                    <a:pt x="340357" y="114886"/>
                  </a:lnTo>
                  <a:lnTo>
                    <a:pt x="311678" y="99918"/>
                  </a:lnTo>
                  <a:lnTo>
                    <a:pt x="282941" y="86088"/>
                  </a:lnTo>
                  <a:lnTo>
                    <a:pt x="254233" y="73348"/>
                  </a:lnTo>
                  <a:close/>
                </a:path>
                <a:path w="759459" h="2252979">
                  <a:moveTo>
                    <a:pt x="474540" y="204705"/>
                  </a:moveTo>
                  <a:lnTo>
                    <a:pt x="441452" y="245175"/>
                  </a:lnTo>
                  <a:lnTo>
                    <a:pt x="463960" y="264442"/>
                  </a:lnTo>
                  <a:lnTo>
                    <a:pt x="485888" y="284808"/>
                  </a:lnTo>
                  <a:lnTo>
                    <a:pt x="507168" y="306312"/>
                  </a:lnTo>
                  <a:lnTo>
                    <a:pt x="527732" y="328995"/>
                  </a:lnTo>
                  <a:lnTo>
                    <a:pt x="567312" y="294755"/>
                  </a:lnTo>
                  <a:lnTo>
                    <a:pt x="545219" y="270326"/>
                  </a:lnTo>
                  <a:lnTo>
                    <a:pt x="522340" y="247197"/>
                  </a:lnTo>
                  <a:lnTo>
                    <a:pt x="498754" y="225335"/>
                  </a:lnTo>
                  <a:lnTo>
                    <a:pt x="474540" y="204705"/>
                  </a:lnTo>
                  <a:close/>
                </a:path>
                <a:path w="759459" h="2252979">
                  <a:moveTo>
                    <a:pt x="642807" y="399830"/>
                  </a:moveTo>
                  <a:lnTo>
                    <a:pt x="597782" y="426583"/>
                  </a:lnTo>
                  <a:lnTo>
                    <a:pt x="613184" y="453638"/>
                  </a:lnTo>
                  <a:lnTo>
                    <a:pt x="627232" y="480692"/>
                  </a:lnTo>
                  <a:lnTo>
                    <a:pt x="639983" y="507746"/>
                  </a:lnTo>
                  <a:lnTo>
                    <a:pt x="651498" y="534800"/>
                  </a:lnTo>
                  <a:lnTo>
                    <a:pt x="700083" y="515219"/>
                  </a:lnTo>
                  <a:lnTo>
                    <a:pt x="687747" y="486301"/>
                  </a:lnTo>
                  <a:lnTo>
                    <a:pt x="674115" y="457427"/>
                  </a:lnTo>
                  <a:lnTo>
                    <a:pt x="659148" y="428601"/>
                  </a:lnTo>
                  <a:lnTo>
                    <a:pt x="642807" y="399830"/>
                  </a:lnTo>
                  <a:close/>
                </a:path>
                <a:path w="759459" h="2252979">
                  <a:moveTo>
                    <a:pt x="738720" y="638305"/>
                  </a:moveTo>
                  <a:lnTo>
                    <a:pt x="687623" y="649927"/>
                  </a:lnTo>
                  <a:lnTo>
                    <a:pt x="693853" y="679751"/>
                  </a:lnTo>
                  <a:lnTo>
                    <a:pt x="698905" y="709624"/>
                  </a:lnTo>
                  <a:lnTo>
                    <a:pt x="702818" y="739556"/>
                  </a:lnTo>
                  <a:lnTo>
                    <a:pt x="705632" y="769557"/>
                  </a:lnTo>
                  <a:lnTo>
                    <a:pt x="757882" y="765526"/>
                  </a:lnTo>
                  <a:lnTo>
                    <a:pt x="754829" y="733721"/>
                  </a:lnTo>
                  <a:lnTo>
                    <a:pt x="750657" y="701915"/>
                  </a:lnTo>
                  <a:lnTo>
                    <a:pt x="745307" y="670110"/>
                  </a:lnTo>
                  <a:lnTo>
                    <a:pt x="738720" y="638305"/>
                  </a:lnTo>
                  <a:close/>
                </a:path>
                <a:path w="759459" h="2252979">
                  <a:moveTo>
                    <a:pt x="707203" y="891177"/>
                  </a:moveTo>
                  <a:lnTo>
                    <a:pt x="705385" y="921529"/>
                  </a:lnTo>
                  <a:lnTo>
                    <a:pt x="702792" y="951960"/>
                  </a:lnTo>
                  <a:lnTo>
                    <a:pt x="699473" y="982470"/>
                  </a:lnTo>
                  <a:lnTo>
                    <a:pt x="695476" y="1013058"/>
                  </a:lnTo>
                  <a:lnTo>
                    <a:pt x="747411" y="1020335"/>
                  </a:lnTo>
                  <a:lnTo>
                    <a:pt x="751501" y="988706"/>
                  </a:lnTo>
                  <a:lnTo>
                    <a:pt x="754924" y="957038"/>
                  </a:lnTo>
                  <a:lnTo>
                    <a:pt x="757601" y="925331"/>
                  </a:lnTo>
                  <a:lnTo>
                    <a:pt x="759453" y="893585"/>
                  </a:lnTo>
                  <a:lnTo>
                    <a:pt x="707203" y="891177"/>
                  </a:lnTo>
                  <a:close/>
                </a:path>
                <a:path w="759459" h="2252979">
                  <a:moveTo>
                    <a:pt x="674325" y="1134520"/>
                  </a:moveTo>
                  <a:lnTo>
                    <a:pt x="667949" y="1164674"/>
                  </a:lnTo>
                  <a:lnTo>
                    <a:pt x="661249" y="1194898"/>
                  </a:lnTo>
                  <a:lnTo>
                    <a:pt x="654255" y="1225180"/>
                  </a:lnTo>
                  <a:lnTo>
                    <a:pt x="646996" y="1255511"/>
                  </a:lnTo>
                  <a:lnTo>
                    <a:pt x="697884" y="1267814"/>
                  </a:lnTo>
                  <a:lnTo>
                    <a:pt x="705223" y="1237138"/>
                  </a:lnTo>
                  <a:lnTo>
                    <a:pt x="712308" y="1206442"/>
                  </a:lnTo>
                  <a:lnTo>
                    <a:pt x="719117" y="1175726"/>
                  </a:lnTo>
                  <a:lnTo>
                    <a:pt x="725632" y="1144991"/>
                  </a:lnTo>
                  <a:lnTo>
                    <a:pt x="674325" y="1134520"/>
                  </a:lnTo>
                  <a:close/>
                </a:path>
                <a:path w="759459" h="2252979">
                  <a:moveTo>
                    <a:pt x="616944" y="1376502"/>
                  </a:moveTo>
                  <a:lnTo>
                    <a:pt x="609276" y="1406875"/>
                  </a:lnTo>
                  <a:lnTo>
                    <a:pt x="601696" y="1437292"/>
                  </a:lnTo>
                  <a:lnTo>
                    <a:pt x="594253" y="1467758"/>
                  </a:lnTo>
                  <a:lnTo>
                    <a:pt x="586997" y="1498278"/>
                  </a:lnTo>
                  <a:lnTo>
                    <a:pt x="637886" y="1510320"/>
                  </a:lnTo>
                  <a:lnTo>
                    <a:pt x="645124" y="1480106"/>
                  </a:lnTo>
                  <a:lnTo>
                    <a:pt x="652519" y="1449857"/>
                  </a:lnTo>
                  <a:lnTo>
                    <a:pt x="660032" y="1419579"/>
                  </a:lnTo>
                  <a:lnTo>
                    <a:pt x="667623" y="1389277"/>
                  </a:lnTo>
                  <a:lnTo>
                    <a:pt x="616944" y="1376502"/>
                  </a:lnTo>
                  <a:close/>
                </a:path>
                <a:path w="759459" h="2252979">
                  <a:moveTo>
                    <a:pt x="560297" y="1621468"/>
                  </a:moveTo>
                  <a:lnTo>
                    <a:pt x="554474" y="1652666"/>
                  </a:lnTo>
                  <a:lnTo>
                    <a:pt x="549132" y="1683908"/>
                  </a:lnTo>
                  <a:lnTo>
                    <a:pt x="544320" y="1715198"/>
                  </a:lnTo>
                  <a:lnTo>
                    <a:pt x="540088" y="1746543"/>
                  </a:lnTo>
                  <a:lnTo>
                    <a:pt x="592023" y="1753035"/>
                  </a:lnTo>
                  <a:lnTo>
                    <a:pt x="596099" y="1722672"/>
                  </a:lnTo>
                  <a:lnTo>
                    <a:pt x="600753" y="1692284"/>
                  </a:lnTo>
                  <a:lnTo>
                    <a:pt x="605938" y="1661867"/>
                  </a:lnTo>
                  <a:lnTo>
                    <a:pt x="611604" y="1631416"/>
                  </a:lnTo>
                  <a:lnTo>
                    <a:pt x="560297" y="1621468"/>
                  </a:lnTo>
                  <a:close/>
                </a:path>
                <a:path w="759459" h="2252979">
                  <a:moveTo>
                    <a:pt x="530036" y="1873555"/>
                  </a:moveTo>
                  <a:lnTo>
                    <a:pt x="529894" y="1881303"/>
                  </a:lnTo>
                  <a:lnTo>
                    <a:pt x="529722" y="1886748"/>
                  </a:lnTo>
                  <a:lnTo>
                    <a:pt x="529617" y="1911774"/>
                  </a:lnTo>
                  <a:lnTo>
                    <a:pt x="529774" y="1934706"/>
                  </a:lnTo>
                  <a:lnTo>
                    <a:pt x="530245" y="1957172"/>
                  </a:lnTo>
                  <a:lnTo>
                    <a:pt x="531030" y="1979176"/>
                  </a:lnTo>
                  <a:lnTo>
                    <a:pt x="532130" y="2000724"/>
                  </a:lnTo>
                  <a:lnTo>
                    <a:pt x="584380" y="1997687"/>
                  </a:lnTo>
                  <a:lnTo>
                    <a:pt x="583341" y="1976916"/>
                  </a:lnTo>
                  <a:lnTo>
                    <a:pt x="582586" y="1955673"/>
                  </a:lnTo>
                  <a:lnTo>
                    <a:pt x="582127" y="1933959"/>
                  </a:lnTo>
                  <a:lnTo>
                    <a:pt x="581971" y="1911774"/>
                  </a:lnTo>
                  <a:lnTo>
                    <a:pt x="582090" y="1886748"/>
                  </a:lnTo>
                  <a:lnTo>
                    <a:pt x="582181" y="1881303"/>
                  </a:lnTo>
                  <a:lnTo>
                    <a:pt x="582390" y="1875073"/>
                  </a:lnTo>
                  <a:lnTo>
                    <a:pt x="530036" y="1873555"/>
                  </a:lnTo>
                  <a:close/>
                </a:path>
                <a:path w="759459" h="2252979">
                  <a:moveTo>
                    <a:pt x="597259" y="2119307"/>
                  </a:moveTo>
                  <a:lnTo>
                    <a:pt x="545533" y="2127526"/>
                  </a:lnTo>
                  <a:lnTo>
                    <a:pt x="551355" y="2160867"/>
                  </a:lnTo>
                  <a:lnTo>
                    <a:pt x="557954" y="2192819"/>
                  </a:lnTo>
                  <a:lnTo>
                    <a:pt x="565278" y="2223406"/>
                  </a:lnTo>
                  <a:lnTo>
                    <a:pt x="573280" y="2252653"/>
                  </a:lnTo>
                  <a:lnTo>
                    <a:pt x="623541" y="2237994"/>
                  </a:lnTo>
                  <a:lnTo>
                    <a:pt x="615974" y="2210394"/>
                  </a:lnTo>
                  <a:lnTo>
                    <a:pt x="609025" y="2181438"/>
                  </a:lnTo>
                  <a:lnTo>
                    <a:pt x="602764" y="2151089"/>
                  </a:lnTo>
                  <a:lnTo>
                    <a:pt x="597259" y="2119307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949222" y="5639199"/>
              <a:ext cx="75809" cy="8015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6744517" y="5425751"/>
              <a:ext cx="499109" cy="485140"/>
            </a:xfrm>
            <a:custGeom>
              <a:avLst/>
              <a:gdLst/>
              <a:ahLst/>
              <a:cxnLst/>
              <a:rect l="l" t="t" r="r" b="b"/>
              <a:pathLst>
                <a:path w="499109" h="485139">
                  <a:moveTo>
                    <a:pt x="333602" y="0"/>
                  </a:moveTo>
                  <a:lnTo>
                    <a:pt x="233710" y="245175"/>
                  </a:lnTo>
                  <a:lnTo>
                    <a:pt x="0" y="369674"/>
                  </a:lnTo>
                  <a:lnTo>
                    <a:pt x="46864" y="371932"/>
                  </a:lnTo>
                  <a:lnTo>
                    <a:pt x="96018" y="376982"/>
                  </a:lnTo>
                  <a:lnTo>
                    <a:pt x="146858" y="384545"/>
                  </a:lnTo>
                  <a:lnTo>
                    <a:pt x="198777" y="394346"/>
                  </a:lnTo>
                  <a:lnTo>
                    <a:pt x="251170" y="406106"/>
                  </a:lnTo>
                  <a:lnTo>
                    <a:pt x="303431" y="419549"/>
                  </a:lnTo>
                  <a:lnTo>
                    <a:pt x="354954" y="434396"/>
                  </a:lnTo>
                  <a:lnTo>
                    <a:pt x="405134" y="450370"/>
                  </a:lnTo>
                  <a:lnTo>
                    <a:pt x="453365" y="467195"/>
                  </a:lnTo>
                  <a:lnTo>
                    <a:pt x="499042" y="484592"/>
                  </a:lnTo>
                  <a:lnTo>
                    <a:pt x="477062" y="440944"/>
                  </a:lnTo>
                  <a:lnTo>
                    <a:pt x="455389" y="394695"/>
                  </a:lnTo>
                  <a:lnTo>
                    <a:pt x="434361" y="346419"/>
                  </a:lnTo>
                  <a:lnTo>
                    <a:pt x="414315" y="296691"/>
                  </a:lnTo>
                  <a:lnTo>
                    <a:pt x="395590" y="246085"/>
                  </a:lnTo>
                  <a:lnTo>
                    <a:pt x="378523" y="195176"/>
                  </a:lnTo>
                  <a:lnTo>
                    <a:pt x="363453" y="144538"/>
                  </a:lnTo>
                  <a:lnTo>
                    <a:pt x="350717" y="94747"/>
                  </a:lnTo>
                  <a:lnTo>
                    <a:pt x="340654" y="46376"/>
                  </a:lnTo>
                  <a:lnTo>
                    <a:pt x="333602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6F43B71-78C6-C86A-EAB4-33F640E5B241}"/>
              </a:ext>
            </a:extLst>
          </p:cNvPr>
          <p:cNvSpPr txBox="1"/>
          <p:nvPr/>
        </p:nvSpPr>
        <p:spPr>
          <a:xfrm>
            <a:off x="16023841" y="6250615"/>
            <a:ext cx="1689395" cy="124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0275" marR="3462020" indent="295910">
              <a:lnSpc>
                <a:spcPct val="113900"/>
              </a:lnSpc>
              <a:tabLst>
                <a:tab pos="6605905" algn="l"/>
                <a:tab pos="7059930" algn="l"/>
                <a:tab pos="12987020" algn="l"/>
                <a:tab pos="13063219" algn="l"/>
              </a:tabLst>
            </a:pPr>
            <a:r>
              <a:rPr lang="ru-RU" sz="7200" b="1" spc="610" dirty="0">
                <a:solidFill>
                  <a:srgbClr val="4BB855"/>
                </a:solidFill>
                <a:latin typeface="Arial"/>
                <a:cs typeface="Arial"/>
              </a:rPr>
              <a:t>6</a:t>
            </a:r>
            <a:endParaRPr lang="ru-RU" sz="7200" dirty="0">
              <a:latin typeface="Arial"/>
              <a:cs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843A04-734B-A678-E06A-97DF43E1034C}"/>
              </a:ext>
            </a:extLst>
          </p:cNvPr>
          <p:cNvSpPr txBox="1"/>
          <p:nvPr/>
        </p:nvSpPr>
        <p:spPr>
          <a:xfrm>
            <a:off x="1186062" y="4816475"/>
            <a:ext cx="3486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NAZNAČENJE PROSTORA GDE SE PLANIRA VENTILACIJA</a:t>
            </a:r>
            <a:endParaRPr lang="ru-RU" sz="2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7FD68D-A0D0-8768-59AF-51075835F077}"/>
              </a:ext>
            </a:extLst>
          </p:cNvPr>
          <p:cNvSpPr txBox="1"/>
          <p:nvPr/>
        </p:nvSpPr>
        <p:spPr>
          <a:xfrm>
            <a:off x="6933177" y="4843226"/>
            <a:ext cx="3486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PODBOR NEOPHODNE OPREME.</a:t>
            </a:r>
            <a:endParaRPr lang="ru-RU" sz="2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B26B3EF-58F1-FAB3-2CA6-5850CFC600D2}"/>
              </a:ext>
            </a:extLst>
          </p:cNvPr>
          <p:cNvSpPr txBox="1"/>
          <p:nvPr/>
        </p:nvSpPr>
        <p:spPr>
          <a:xfrm>
            <a:off x="13104227" y="4435475"/>
            <a:ext cx="3486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pl-PL" sz="2400" dirty="0"/>
            </a:br>
            <a:r>
              <a:rPr lang="pl-PL" sz="2400" b="0" i="0" dirty="0">
                <a:solidFill>
                  <a:srgbClr val="374151"/>
                </a:solidFill>
                <a:effectLst/>
                <a:latin typeface="Söhne"/>
              </a:rPr>
              <a:t>IZRADA REKUPERATORA PRANA PREMA PROJEKTU.</a:t>
            </a:r>
            <a:endParaRPr lang="ru-RU" sz="2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F6BB04B-3619-5318-7CFA-B309C329434C}"/>
              </a:ext>
            </a:extLst>
          </p:cNvPr>
          <p:cNvSpPr txBox="1"/>
          <p:nvPr/>
        </p:nvSpPr>
        <p:spPr>
          <a:xfrm>
            <a:off x="3975443" y="7755003"/>
            <a:ext cx="3486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0" i="0" dirty="0">
                <a:solidFill>
                  <a:srgbClr val="374151"/>
                </a:solidFill>
                <a:effectLst/>
                <a:latin typeface="Söhne"/>
              </a:rPr>
              <a:t>RAČUNANJE POTREBNE VENTILACIJE ZA PROSTORIJE.</a:t>
            </a:r>
            <a:endParaRPr lang="ru-RU" sz="2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CE1AF0-27D1-9E1A-8810-3021F9BC8D32}"/>
              </a:ext>
            </a:extLst>
          </p:cNvPr>
          <p:cNvSpPr txBox="1"/>
          <p:nvPr/>
        </p:nvSpPr>
        <p:spPr>
          <a:xfrm>
            <a:off x="10052050" y="7811959"/>
            <a:ext cx="3486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PROJEKTOVANJE SISTEMA VENTILACIJE</a:t>
            </a:r>
            <a:endParaRPr lang="ru-RU" sz="2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125202D-A0E7-EEA8-3839-E3C2B66017C9}"/>
              </a:ext>
            </a:extLst>
          </p:cNvPr>
          <p:cNvSpPr txBox="1"/>
          <p:nvPr/>
        </p:nvSpPr>
        <p:spPr>
          <a:xfrm>
            <a:off x="15927308" y="7851932"/>
            <a:ext cx="3486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MONTAŽA SISTEMA</a:t>
            </a:r>
            <a:endParaRPr lang="ru-RU" sz="24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A9B91A0-D83E-0E30-2E51-7264B15D2121}"/>
              </a:ext>
            </a:extLst>
          </p:cNvPr>
          <p:cNvSpPr txBox="1"/>
          <p:nvPr/>
        </p:nvSpPr>
        <p:spPr>
          <a:xfrm>
            <a:off x="10121902" y="6262271"/>
            <a:ext cx="1689395" cy="124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0275" marR="3462020" indent="295910">
              <a:lnSpc>
                <a:spcPct val="113900"/>
              </a:lnSpc>
              <a:tabLst>
                <a:tab pos="6605905" algn="l"/>
                <a:tab pos="7059930" algn="l"/>
                <a:tab pos="12987020" algn="l"/>
                <a:tab pos="13063219" algn="l"/>
              </a:tabLst>
            </a:pPr>
            <a:r>
              <a:rPr lang="ru-RU" sz="7200" b="1" dirty="0">
                <a:solidFill>
                  <a:srgbClr val="00B05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65C020-BE5B-D9FF-D815-466FDE3EF7F2}"/>
              </a:ext>
            </a:extLst>
          </p:cNvPr>
          <p:cNvSpPr txBox="1"/>
          <p:nvPr/>
        </p:nvSpPr>
        <p:spPr>
          <a:xfrm>
            <a:off x="4105632" y="6174573"/>
            <a:ext cx="1689395" cy="124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0275" marR="3462020" indent="295910">
              <a:lnSpc>
                <a:spcPct val="113900"/>
              </a:lnSpc>
              <a:tabLst>
                <a:tab pos="6605905" algn="l"/>
                <a:tab pos="7059930" algn="l"/>
                <a:tab pos="12987020" algn="l"/>
                <a:tab pos="13063219" algn="l"/>
              </a:tabLst>
            </a:pPr>
            <a:r>
              <a:rPr lang="ru-RU" sz="7200" b="1" dirty="0">
                <a:solidFill>
                  <a:srgbClr val="00B050"/>
                </a:solidFill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86951" y="420824"/>
            <a:ext cx="10123170" cy="2181225"/>
          </a:xfrm>
          <a:custGeom>
            <a:avLst/>
            <a:gdLst/>
            <a:ahLst/>
            <a:cxnLst/>
            <a:rect l="l" t="t" r="r" b="b"/>
            <a:pathLst>
              <a:path w="10123170" h="2181225">
                <a:moveTo>
                  <a:pt x="9909452" y="0"/>
                </a:moveTo>
                <a:lnTo>
                  <a:pt x="99515" y="824896"/>
                </a:lnTo>
                <a:lnTo>
                  <a:pt x="57941" y="836985"/>
                </a:lnTo>
                <a:lnTo>
                  <a:pt x="25361" y="863180"/>
                </a:lnTo>
                <a:lnTo>
                  <a:pt x="4979" y="899683"/>
                </a:lnTo>
                <a:lnTo>
                  <a:pt x="0" y="942693"/>
                </a:lnTo>
                <a:lnTo>
                  <a:pt x="95730" y="2081297"/>
                </a:lnTo>
                <a:lnTo>
                  <a:pt x="107829" y="2122867"/>
                </a:lnTo>
                <a:lnTo>
                  <a:pt x="134022" y="2155444"/>
                </a:lnTo>
                <a:lnTo>
                  <a:pt x="170518" y="2175830"/>
                </a:lnTo>
                <a:lnTo>
                  <a:pt x="213527" y="2180823"/>
                </a:lnTo>
                <a:lnTo>
                  <a:pt x="10023480" y="1355927"/>
                </a:lnTo>
                <a:lnTo>
                  <a:pt x="10065057" y="1343845"/>
                </a:lnTo>
                <a:lnTo>
                  <a:pt x="10097653" y="1317662"/>
                </a:lnTo>
                <a:lnTo>
                  <a:pt x="10118056" y="1281162"/>
                </a:lnTo>
                <a:lnTo>
                  <a:pt x="10123058" y="1238129"/>
                </a:lnTo>
                <a:lnTo>
                  <a:pt x="10027249" y="99525"/>
                </a:lnTo>
                <a:lnTo>
                  <a:pt x="10015160" y="57956"/>
                </a:lnTo>
                <a:lnTo>
                  <a:pt x="9988965" y="25378"/>
                </a:lnTo>
                <a:lnTo>
                  <a:pt x="9952462" y="4993"/>
                </a:lnTo>
                <a:lnTo>
                  <a:pt x="9909452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 rot="21283505">
            <a:off x="1772100" y="762809"/>
            <a:ext cx="10053133" cy="138012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ts val="4870"/>
              </a:lnSpc>
              <a:spcBef>
                <a:spcPts val="75"/>
              </a:spcBef>
            </a:pPr>
            <a:br>
              <a:rPr lang="en-US" sz="8000" dirty="0">
                <a:solidFill>
                  <a:schemeClr val="bg1"/>
                </a:solidFill>
              </a:rPr>
            </a:br>
            <a:r>
              <a:rPr lang="en-US" sz="8000" b="0" i="0" dirty="0">
                <a:solidFill>
                  <a:schemeClr val="bg1"/>
                </a:solidFill>
                <a:effectLst/>
                <a:latin typeface="Söhne"/>
              </a:rPr>
              <a:t>REALIZOVANI PROJEKTI</a:t>
            </a:r>
            <a:endParaRPr sz="7425" baseline="3367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2993" y="7448380"/>
            <a:ext cx="4507234" cy="32874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69219" y="7448380"/>
            <a:ext cx="4507297" cy="334102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772993" y="811022"/>
            <a:ext cx="16303625" cy="6078220"/>
            <a:chOff x="1772993" y="811022"/>
            <a:chExt cx="16303625" cy="60782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69220" y="3537536"/>
              <a:ext cx="4507297" cy="33409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8401" y="3548007"/>
              <a:ext cx="4507297" cy="33409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55662" y="811022"/>
              <a:ext cx="4074359" cy="31109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2993" y="3609209"/>
              <a:ext cx="4507234" cy="32693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10121" y="1732211"/>
            <a:ext cx="2478709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8000" i="0" dirty="0" err="1">
                <a:effectLst/>
                <a:latin typeface="Söhne"/>
              </a:rPr>
              <a:t>škole</a:t>
            </a:r>
            <a:endParaRPr sz="8000" spc="-95" dirty="0">
              <a:latin typeface="Verdana"/>
              <a:cs typeface="Verdan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98401" y="7458851"/>
            <a:ext cx="4507297" cy="33410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1590" y="9898240"/>
            <a:ext cx="20083780" cy="11308715"/>
          </a:xfrm>
          <a:custGeom>
            <a:avLst/>
            <a:gdLst/>
            <a:ahLst/>
            <a:cxnLst/>
            <a:rect l="l" t="t" r="r" b="b"/>
            <a:pathLst>
              <a:path w="20083780" h="11308715">
                <a:moveTo>
                  <a:pt x="20083158" y="0"/>
                </a:moveTo>
                <a:lnTo>
                  <a:pt x="0" y="0"/>
                </a:lnTo>
                <a:lnTo>
                  <a:pt x="0" y="11308556"/>
                </a:lnTo>
                <a:lnTo>
                  <a:pt x="20083158" y="11308556"/>
                </a:lnTo>
                <a:lnTo>
                  <a:pt x="20083158" y="0"/>
                </a:lnTo>
                <a:close/>
              </a:path>
            </a:pathLst>
          </a:custGeom>
          <a:solidFill>
            <a:srgbClr val="F8F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41163" y="253447"/>
            <a:ext cx="10124440" cy="2181225"/>
          </a:xfrm>
          <a:custGeom>
            <a:avLst/>
            <a:gdLst/>
            <a:ahLst/>
            <a:cxnLst/>
            <a:rect l="l" t="t" r="r" b="b"/>
            <a:pathLst>
              <a:path w="10124440" h="2181225">
                <a:moveTo>
                  <a:pt x="9910321" y="0"/>
                </a:moveTo>
                <a:lnTo>
                  <a:pt x="99536" y="824948"/>
                </a:lnTo>
                <a:lnTo>
                  <a:pt x="57950" y="837037"/>
                </a:lnTo>
                <a:lnTo>
                  <a:pt x="25364" y="863232"/>
                </a:lnTo>
                <a:lnTo>
                  <a:pt x="4980" y="899735"/>
                </a:lnTo>
                <a:lnTo>
                  <a:pt x="0" y="942746"/>
                </a:lnTo>
                <a:lnTo>
                  <a:pt x="95730" y="2081454"/>
                </a:lnTo>
                <a:lnTo>
                  <a:pt x="107829" y="2123024"/>
                </a:lnTo>
                <a:lnTo>
                  <a:pt x="134024" y="2155601"/>
                </a:lnTo>
                <a:lnTo>
                  <a:pt x="170527" y="2175987"/>
                </a:lnTo>
                <a:lnTo>
                  <a:pt x="213548" y="2180980"/>
                </a:lnTo>
                <a:lnTo>
                  <a:pt x="10024244" y="1356032"/>
                </a:lnTo>
                <a:lnTo>
                  <a:pt x="10065866" y="1343943"/>
                </a:lnTo>
                <a:lnTo>
                  <a:pt x="10098456" y="1317747"/>
                </a:lnTo>
                <a:lnTo>
                  <a:pt x="10118835" y="1281245"/>
                </a:lnTo>
                <a:lnTo>
                  <a:pt x="10123822" y="1238234"/>
                </a:lnTo>
                <a:lnTo>
                  <a:pt x="10028118" y="99525"/>
                </a:lnTo>
                <a:lnTo>
                  <a:pt x="10015985" y="57956"/>
                </a:lnTo>
                <a:lnTo>
                  <a:pt x="9989795" y="25378"/>
                </a:lnTo>
                <a:lnTo>
                  <a:pt x="9953317" y="4993"/>
                </a:lnTo>
                <a:lnTo>
                  <a:pt x="9910321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 rot="21309858">
            <a:off x="2305635" y="520450"/>
            <a:ext cx="9452582" cy="1885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br>
              <a:rPr lang="en-US" sz="7200" dirty="0">
                <a:solidFill>
                  <a:schemeClr val="bg1"/>
                </a:solidFill>
              </a:rPr>
            </a:br>
            <a:r>
              <a:rPr lang="en-US" sz="7200" b="0" i="0" dirty="0">
                <a:solidFill>
                  <a:schemeClr val="bg1"/>
                </a:solidFill>
                <a:effectLst/>
                <a:latin typeface="Söhne"/>
              </a:rPr>
              <a:t>REALIZOVANI PROJEKTI</a:t>
            </a:r>
            <a:endParaRPr lang="en-US" sz="7200" baseline="3367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4945"/>
              </a:lnSpc>
            </a:pPr>
            <a:endParaRPr sz="7425" baseline="3367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1396" y="3433089"/>
            <a:ext cx="4507574" cy="334124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7302" y="7448972"/>
            <a:ext cx="4500124" cy="334131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48593" y="7438501"/>
            <a:ext cx="4507611" cy="334129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1396" y="7438501"/>
            <a:ext cx="4507574" cy="3341296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777302" y="643697"/>
            <a:ext cx="10278902" cy="6141106"/>
            <a:chOff x="7777302" y="643697"/>
            <a:chExt cx="10278902" cy="6141106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77302" y="3443560"/>
              <a:ext cx="4492585" cy="334124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48593" y="3433089"/>
              <a:ext cx="4507611" cy="33412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0593" y="643697"/>
              <a:ext cx="4074718" cy="311118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2810050" y="2001772"/>
            <a:ext cx="8509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15" dirty="0">
                <a:solidFill>
                  <a:srgbClr val="4BB855"/>
                </a:solidFill>
                <a:latin typeface="Yu Gothic UI"/>
                <a:cs typeface="Yu Gothic UI"/>
              </a:rPr>
              <a:t>L</a:t>
            </a:r>
            <a:endParaRPr sz="950">
              <a:latin typeface="Yu Gothic UI"/>
              <a:cs typeface="Yu Gothic U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1694686" y="1411110"/>
            <a:ext cx="2769234" cy="1398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9000" b="0" i="0" dirty="0" err="1">
                <a:solidFill>
                  <a:schemeClr val="bg1"/>
                </a:solidFill>
                <a:effectLst/>
                <a:latin typeface="Söhne"/>
              </a:rPr>
              <a:t>vrtić</a:t>
            </a:r>
            <a:endParaRPr sz="9000" spc="409" dirty="0"/>
          </a:p>
        </p:txBody>
      </p:sp>
      <p:grpSp>
        <p:nvGrpSpPr>
          <p:cNvPr id="28" name="object 28"/>
          <p:cNvGrpSpPr/>
          <p:nvPr/>
        </p:nvGrpSpPr>
        <p:grpSpPr>
          <a:xfrm>
            <a:off x="10782191" y="1876330"/>
            <a:ext cx="3687445" cy="1329690"/>
            <a:chOff x="10782191" y="1876330"/>
            <a:chExt cx="3687445" cy="1329690"/>
          </a:xfrm>
        </p:grpSpPr>
        <p:sp>
          <p:nvSpPr>
            <p:cNvPr id="29" name="object 29"/>
            <p:cNvSpPr/>
            <p:nvPr/>
          </p:nvSpPr>
          <p:spPr>
            <a:xfrm>
              <a:off x="10782191" y="1876330"/>
              <a:ext cx="3681729" cy="1329055"/>
            </a:xfrm>
            <a:custGeom>
              <a:avLst/>
              <a:gdLst/>
              <a:ahLst/>
              <a:cxnLst/>
              <a:rect l="l" t="t" r="r" b="b"/>
              <a:pathLst>
                <a:path w="3681730" h="1329055">
                  <a:moveTo>
                    <a:pt x="363228" y="0"/>
                  </a:moveTo>
                  <a:lnTo>
                    <a:pt x="318122" y="35718"/>
                  </a:lnTo>
                  <a:lnTo>
                    <a:pt x="275770" y="72038"/>
                  </a:lnTo>
                  <a:lnTo>
                    <a:pt x="236229" y="108881"/>
                  </a:lnTo>
                  <a:lnTo>
                    <a:pt x="199553" y="146167"/>
                  </a:lnTo>
                  <a:lnTo>
                    <a:pt x="165799" y="183818"/>
                  </a:lnTo>
                  <a:lnTo>
                    <a:pt x="135022" y="221753"/>
                  </a:lnTo>
                  <a:lnTo>
                    <a:pt x="107278" y="259895"/>
                  </a:lnTo>
                  <a:lnTo>
                    <a:pt x="82624" y="298164"/>
                  </a:lnTo>
                  <a:lnTo>
                    <a:pt x="61115" y="336481"/>
                  </a:lnTo>
                  <a:lnTo>
                    <a:pt x="42806" y="374766"/>
                  </a:lnTo>
                  <a:lnTo>
                    <a:pt x="27754" y="412942"/>
                  </a:lnTo>
                  <a:lnTo>
                    <a:pt x="16014" y="450928"/>
                  </a:lnTo>
                  <a:lnTo>
                    <a:pt x="6743" y="492843"/>
                  </a:lnTo>
                  <a:lnTo>
                    <a:pt x="1414" y="534094"/>
                  </a:lnTo>
                  <a:lnTo>
                    <a:pt x="0" y="574647"/>
                  </a:lnTo>
                  <a:lnTo>
                    <a:pt x="2473" y="614462"/>
                  </a:lnTo>
                  <a:lnTo>
                    <a:pt x="8807" y="653503"/>
                  </a:lnTo>
                  <a:lnTo>
                    <a:pt x="18975" y="691734"/>
                  </a:lnTo>
                  <a:lnTo>
                    <a:pt x="32949" y="729116"/>
                  </a:lnTo>
                  <a:lnTo>
                    <a:pt x="50703" y="765614"/>
                  </a:lnTo>
                  <a:lnTo>
                    <a:pt x="72210" y="801189"/>
                  </a:lnTo>
                  <a:lnTo>
                    <a:pt x="97443" y="835806"/>
                  </a:lnTo>
                  <a:lnTo>
                    <a:pt x="126373" y="869426"/>
                  </a:lnTo>
                  <a:lnTo>
                    <a:pt x="158976" y="902013"/>
                  </a:lnTo>
                  <a:lnTo>
                    <a:pt x="195223" y="933530"/>
                  </a:lnTo>
                  <a:lnTo>
                    <a:pt x="235087" y="963940"/>
                  </a:lnTo>
                  <a:lnTo>
                    <a:pt x="278542" y="993205"/>
                  </a:lnTo>
                  <a:lnTo>
                    <a:pt x="325561" y="1021289"/>
                  </a:lnTo>
                  <a:lnTo>
                    <a:pt x="376116" y="1048154"/>
                  </a:lnTo>
                  <a:lnTo>
                    <a:pt x="430180" y="1073764"/>
                  </a:lnTo>
                  <a:lnTo>
                    <a:pt x="487727" y="1098081"/>
                  </a:lnTo>
                  <a:lnTo>
                    <a:pt x="534064" y="1116105"/>
                  </a:lnTo>
                  <a:lnTo>
                    <a:pt x="581084" y="1133423"/>
                  </a:lnTo>
                  <a:lnTo>
                    <a:pt x="628767" y="1150033"/>
                  </a:lnTo>
                  <a:lnTo>
                    <a:pt x="677094" y="1165931"/>
                  </a:lnTo>
                  <a:lnTo>
                    <a:pt x="726044" y="1181115"/>
                  </a:lnTo>
                  <a:lnTo>
                    <a:pt x="772315" y="1194616"/>
                  </a:lnTo>
                  <a:lnTo>
                    <a:pt x="819073" y="1207489"/>
                  </a:lnTo>
                  <a:lnTo>
                    <a:pt x="866299" y="1219729"/>
                  </a:lnTo>
                  <a:lnTo>
                    <a:pt x="913972" y="1231336"/>
                  </a:lnTo>
                  <a:lnTo>
                    <a:pt x="962072" y="1242304"/>
                  </a:lnTo>
                  <a:lnTo>
                    <a:pt x="1010577" y="1252632"/>
                  </a:lnTo>
                  <a:lnTo>
                    <a:pt x="1059468" y="1262315"/>
                  </a:lnTo>
                  <a:lnTo>
                    <a:pt x="1108724" y="1271352"/>
                  </a:lnTo>
                  <a:lnTo>
                    <a:pt x="1158325" y="1279738"/>
                  </a:lnTo>
                  <a:lnTo>
                    <a:pt x="1208249" y="1287472"/>
                  </a:lnTo>
                  <a:lnTo>
                    <a:pt x="1258476" y="1294549"/>
                  </a:lnTo>
                  <a:lnTo>
                    <a:pt x="1308987" y="1300966"/>
                  </a:lnTo>
                  <a:lnTo>
                    <a:pt x="1359760" y="1306722"/>
                  </a:lnTo>
                  <a:lnTo>
                    <a:pt x="1410774" y="1311811"/>
                  </a:lnTo>
                  <a:lnTo>
                    <a:pt x="1462010" y="1316233"/>
                  </a:lnTo>
                  <a:lnTo>
                    <a:pt x="1513447" y="1319982"/>
                  </a:lnTo>
                  <a:lnTo>
                    <a:pt x="1565064" y="1323057"/>
                  </a:lnTo>
                  <a:lnTo>
                    <a:pt x="1616840" y="1325453"/>
                  </a:lnTo>
                  <a:lnTo>
                    <a:pt x="1668756" y="1327169"/>
                  </a:lnTo>
                  <a:lnTo>
                    <a:pt x="1720791" y="1328201"/>
                  </a:lnTo>
                  <a:lnTo>
                    <a:pt x="1772923" y="1328545"/>
                  </a:lnTo>
                  <a:lnTo>
                    <a:pt x="1828638" y="1328152"/>
                  </a:lnTo>
                  <a:lnTo>
                    <a:pt x="1884412" y="1326968"/>
                  </a:lnTo>
                  <a:lnTo>
                    <a:pt x="1940225" y="1324989"/>
                  </a:lnTo>
                  <a:lnTo>
                    <a:pt x="1996058" y="1322211"/>
                  </a:lnTo>
                  <a:lnTo>
                    <a:pt x="2055312" y="1318390"/>
                  </a:lnTo>
                  <a:lnTo>
                    <a:pt x="2114104" y="1313690"/>
                  </a:lnTo>
                  <a:lnTo>
                    <a:pt x="2172404" y="1308123"/>
                  </a:lnTo>
                  <a:lnTo>
                    <a:pt x="2230179" y="1301700"/>
                  </a:lnTo>
                  <a:lnTo>
                    <a:pt x="2287398" y="1294433"/>
                  </a:lnTo>
                  <a:lnTo>
                    <a:pt x="2344032" y="1286333"/>
                  </a:lnTo>
                  <a:lnTo>
                    <a:pt x="2400047" y="1277412"/>
                  </a:lnTo>
                  <a:lnTo>
                    <a:pt x="2455415" y="1267683"/>
                  </a:lnTo>
                  <a:lnTo>
                    <a:pt x="2510102" y="1257156"/>
                  </a:lnTo>
                  <a:lnTo>
                    <a:pt x="2564078" y="1245844"/>
                  </a:lnTo>
                  <a:lnTo>
                    <a:pt x="2617312" y="1233757"/>
                  </a:lnTo>
                  <a:lnTo>
                    <a:pt x="2669772" y="1220909"/>
                  </a:lnTo>
                  <a:lnTo>
                    <a:pt x="2721428" y="1207310"/>
                  </a:lnTo>
                  <a:lnTo>
                    <a:pt x="2772249" y="1192972"/>
                  </a:lnTo>
                  <a:lnTo>
                    <a:pt x="2822203" y="1177907"/>
                  </a:lnTo>
                  <a:lnTo>
                    <a:pt x="2871259" y="1162126"/>
                  </a:lnTo>
                  <a:lnTo>
                    <a:pt x="2919385" y="1145642"/>
                  </a:lnTo>
                  <a:lnTo>
                    <a:pt x="2966552" y="1128466"/>
                  </a:lnTo>
                  <a:lnTo>
                    <a:pt x="3012727" y="1110610"/>
                  </a:lnTo>
                  <a:lnTo>
                    <a:pt x="3057880" y="1092086"/>
                  </a:lnTo>
                  <a:lnTo>
                    <a:pt x="3101979" y="1072904"/>
                  </a:lnTo>
                  <a:lnTo>
                    <a:pt x="3144994" y="1053077"/>
                  </a:lnTo>
                  <a:lnTo>
                    <a:pt x="3186892" y="1032617"/>
                  </a:lnTo>
                  <a:lnTo>
                    <a:pt x="3227644" y="1011536"/>
                  </a:lnTo>
                  <a:lnTo>
                    <a:pt x="3267217" y="989844"/>
                  </a:lnTo>
                  <a:lnTo>
                    <a:pt x="3305581" y="967554"/>
                  </a:lnTo>
                  <a:lnTo>
                    <a:pt x="3342704" y="944677"/>
                  </a:lnTo>
                  <a:lnTo>
                    <a:pt x="3378556" y="921226"/>
                  </a:lnTo>
                  <a:lnTo>
                    <a:pt x="3413104" y="897211"/>
                  </a:lnTo>
                  <a:lnTo>
                    <a:pt x="3446319" y="872645"/>
                  </a:lnTo>
                  <a:lnTo>
                    <a:pt x="3478169" y="847539"/>
                  </a:lnTo>
                  <a:lnTo>
                    <a:pt x="3508623" y="821905"/>
                  </a:lnTo>
                  <a:lnTo>
                    <a:pt x="3537649" y="795755"/>
                  </a:lnTo>
                  <a:lnTo>
                    <a:pt x="3565217" y="769100"/>
                  </a:lnTo>
                  <a:lnTo>
                    <a:pt x="3615852" y="714323"/>
                  </a:lnTo>
                  <a:lnTo>
                    <a:pt x="3650091" y="672433"/>
                  </a:lnTo>
                  <a:lnTo>
                    <a:pt x="3681190" y="630818"/>
                  </a:lnTo>
                  <a:lnTo>
                    <a:pt x="3647845" y="654429"/>
                  </a:lnTo>
                  <a:lnTo>
                    <a:pt x="3613249" y="677506"/>
                  </a:lnTo>
                  <a:lnTo>
                    <a:pt x="3577434" y="700040"/>
                  </a:lnTo>
                  <a:lnTo>
                    <a:pt x="3540426" y="722019"/>
                  </a:lnTo>
                  <a:lnTo>
                    <a:pt x="3502255" y="743432"/>
                  </a:lnTo>
                  <a:lnTo>
                    <a:pt x="3462951" y="764268"/>
                  </a:lnTo>
                  <a:lnTo>
                    <a:pt x="3422541" y="784517"/>
                  </a:lnTo>
                  <a:lnTo>
                    <a:pt x="3381055" y="804167"/>
                  </a:lnTo>
                  <a:lnTo>
                    <a:pt x="3338521" y="823208"/>
                  </a:lnTo>
                  <a:lnTo>
                    <a:pt x="3294969" y="841628"/>
                  </a:lnTo>
                  <a:lnTo>
                    <a:pt x="3250428" y="859417"/>
                  </a:lnTo>
                  <a:lnTo>
                    <a:pt x="3204926" y="876564"/>
                  </a:lnTo>
                  <a:lnTo>
                    <a:pt x="3158491" y="893058"/>
                  </a:lnTo>
                  <a:lnTo>
                    <a:pt x="3111154" y="908887"/>
                  </a:lnTo>
                  <a:lnTo>
                    <a:pt x="3062943" y="924042"/>
                  </a:lnTo>
                  <a:lnTo>
                    <a:pt x="3013887" y="938511"/>
                  </a:lnTo>
                  <a:lnTo>
                    <a:pt x="2964014" y="952283"/>
                  </a:lnTo>
                  <a:lnTo>
                    <a:pt x="2913354" y="965348"/>
                  </a:lnTo>
                  <a:lnTo>
                    <a:pt x="2861936" y="977694"/>
                  </a:lnTo>
                  <a:lnTo>
                    <a:pt x="2809787" y="989310"/>
                  </a:lnTo>
                  <a:lnTo>
                    <a:pt x="2756939" y="1000186"/>
                  </a:lnTo>
                  <a:lnTo>
                    <a:pt x="2703418" y="1010311"/>
                  </a:lnTo>
                  <a:lnTo>
                    <a:pt x="2649254" y="1019673"/>
                  </a:lnTo>
                  <a:lnTo>
                    <a:pt x="2594476" y="1028263"/>
                  </a:lnTo>
                  <a:lnTo>
                    <a:pt x="2539113" y="1036068"/>
                  </a:lnTo>
                  <a:lnTo>
                    <a:pt x="2483194" y="1043078"/>
                  </a:lnTo>
                  <a:lnTo>
                    <a:pt x="2426747" y="1049283"/>
                  </a:lnTo>
                  <a:lnTo>
                    <a:pt x="2369802" y="1054670"/>
                  </a:lnTo>
                  <a:lnTo>
                    <a:pt x="2312387" y="1059230"/>
                  </a:lnTo>
                  <a:lnTo>
                    <a:pt x="2254532" y="1062951"/>
                  </a:lnTo>
                  <a:lnTo>
                    <a:pt x="2198735" y="1065700"/>
                  </a:lnTo>
                  <a:lnTo>
                    <a:pt x="2142899" y="1067663"/>
                  </a:lnTo>
                  <a:lnTo>
                    <a:pt x="2087083" y="1068841"/>
                  </a:lnTo>
                  <a:lnTo>
                    <a:pt x="2031345" y="1069234"/>
                  </a:lnTo>
                  <a:lnTo>
                    <a:pt x="1978410" y="1068879"/>
                  </a:lnTo>
                  <a:lnTo>
                    <a:pt x="1925575" y="1067815"/>
                  </a:lnTo>
                  <a:lnTo>
                    <a:pt x="1872863" y="1066047"/>
                  </a:lnTo>
                  <a:lnTo>
                    <a:pt x="1820295" y="1063576"/>
                  </a:lnTo>
                  <a:lnTo>
                    <a:pt x="1767893" y="1060407"/>
                  </a:lnTo>
                  <a:lnTo>
                    <a:pt x="1715677" y="1056543"/>
                  </a:lnTo>
                  <a:lnTo>
                    <a:pt x="1663670" y="1051986"/>
                  </a:lnTo>
                  <a:lnTo>
                    <a:pt x="1611893" y="1046740"/>
                  </a:lnTo>
                  <a:lnTo>
                    <a:pt x="1560368" y="1040808"/>
                  </a:lnTo>
                  <a:lnTo>
                    <a:pt x="1509115" y="1034193"/>
                  </a:lnTo>
                  <a:lnTo>
                    <a:pt x="1458157" y="1026898"/>
                  </a:lnTo>
                  <a:lnTo>
                    <a:pt x="1407514" y="1018927"/>
                  </a:lnTo>
                  <a:lnTo>
                    <a:pt x="1357210" y="1010283"/>
                  </a:lnTo>
                  <a:lnTo>
                    <a:pt x="1307264" y="1000969"/>
                  </a:lnTo>
                  <a:lnTo>
                    <a:pt x="1257699" y="990987"/>
                  </a:lnTo>
                  <a:lnTo>
                    <a:pt x="1208535" y="980342"/>
                  </a:lnTo>
                  <a:lnTo>
                    <a:pt x="1159795" y="969037"/>
                  </a:lnTo>
                  <a:lnTo>
                    <a:pt x="1111500" y="957074"/>
                  </a:lnTo>
                  <a:lnTo>
                    <a:pt x="1063672" y="944457"/>
                  </a:lnTo>
                  <a:lnTo>
                    <a:pt x="1016332" y="931189"/>
                  </a:lnTo>
                  <a:lnTo>
                    <a:pt x="969501" y="917274"/>
                  </a:lnTo>
                  <a:lnTo>
                    <a:pt x="923201" y="902713"/>
                  </a:lnTo>
                  <a:lnTo>
                    <a:pt x="877453" y="887511"/>
                  </a:lnTo>
                  <a:lnTo>
                    <a:pt x="832279" y="871671"/>
                  </a:lnTo>
                  <a:lnTo>
                    <a:pt x="787701" y="855196"/>
                  </a:lnTo>
                  <a:lnTo>
                    <a:pt x="743740" y="838089"/>
                  </a:lnTo>
                  <a:lnTo>
                    <a:pt x="686201" y="813764"/>
                  </a:lnTo>
                  <a:lnTo>
                    <a:pt x="632144" y="788149"/>
                  </a:lnTo>
                  <a:lnTo>
                    <a:pt x="581595" y="761279"/>
                  </a:lnTo>
                  <a:lnTo>
                    <a:pt x="534582" y="733192"/>
                  </a:lnTo>
                  <a:lnTo>
                    <a:pt x="491131" y="703925"/>
                  </a:lnTo>
                  <a:lnTo>
                    <a:pt x="451270" y="673515"/>
                  </a:lnTo>
                  <a:lnTo>
                    <a:pt x="415026" y="641998"/>
                  </a:lnTo>
                  <a:lnTo>
                    <a:pt x="382425" y="609412"/>
                  </a:lnTo>
                  <a:lnTo>
                    <a:pt x="353495" y="575793"/>
                  </a:lnTo>
                  <a:lnTo>
                    <a:pt x="328262" y="541179"/>
                  </a:lnTo>
                  <a:lnTo>
                    <a:pt x="306755" y="505606"/>
                  </a:lnTo>
                  <a:lnTo>
                    <a:pt x="288999" y="469111"/>
                  </a:lnTo>
                  <a:lnTo>
                    <a:pt x="275022" y="431731"/>
                  </a:lnTo>
                  <a:lnTo>
                    <a:pt x="264851" y="393503"/>
                  </a:lnTo>
                  <a:lnTo>
                    <a:pt x="258512" y="354464"/>
                  </a:lnTo>
                  <a:lnTo>
                    <a:pt x="256034" y="314651"/>
                  </a:lnTo>
                  <a:lnTo>
                    <a:pt x="257442" y="274101"/>
                  </a:lnTo>
                  <a:lnTo>
                    <a:pt x="262764" y="232850"/>
                  </a:lnTo>
                  <a:lnTo>
                    <a:pt x="272027" y="190936"/>
                  </a:lnTo>
                  <a:lnTo>
                    <a:pt x="287264" y="143440"/>
                  </a:lnTo>
                  <a:lnTo>
                    <a:pt x="307615" y="95684"/>
                  </a:lnTo>
                  <a:lnTo>
                    <a:pt x="332972" y="47820"/>
                  </a:lnTo>
                  <a:lnTo>
                    <a:pt x="363228" y="0"/>
                  </a:lnTo>
                  <a:close/>
                </a:path>
              </a:pathLst>
            </a:custGeom>
            <a:solidFill>
              <a:srgbClr val="00A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508236" y="2502803"/>
              <a:ext cx="2961640" cy="702945"/>
            </a:xfrm>
            <a:custGeom>
              <a:avLst/>
              <a:gdLst/>
              <a:ahLst/>
              <a:cxnLst/>
              <a:rect l="l" t="t" r="r" b="b"/>
              <a:pathLst>
                <a:path w="2961640" h="702944">
                  <a:moveTo>
                    <a:pt x="2961114" y="0"/>
                  </a:moveTo>
                  <a:lnTo>
                    <a:pt x="2955145" y="4345"/>
                  </a:lnTo>
                  <a:lnTo>
                    <a:pt x="2939989" y="25116"/>
                  </a:lnTo>
                  <a:lnTo>
                    <a:pt x="2924047" y="45960"/>
                  </a:lnTo>
                  <a:lnTo>
                    <a:pt x="2889807" y="87850"/>
                  </a:lnTo>
                  <a:lnTo>
                    <a:pt x="2839172" y="142627"/>
                  </a:lnTo>
                  <a:lnTo>
                    <a:pt x="2811604" y="169282"/>
                  </a:lnTo>
                  <a:lnTo>
                    <a:pt x="2782578" y="195432"/>
                  </a:lnTo>
                  <a:lnTo>
                    <a:pt x="2752124" y="221066"/>
                  </a:lnTo>
                  <a:lnTo>
                    <a:pt x="2720274" y="246172"/>
                  </a:lnTo>
                  <a:lnTo>
                    <a:pt x="2687060" y="270738"/>
                  </a:lnTo>
                  <a:lnTo>
                    <a:pt x="2652511" y="294752"/>
                  </a:lnTo>
                  <a:lnTo>
                    <a:pt x="2616659" y="318204"/>
                  </a:lnTo>
                  <a:lnTo>
                    <a:pt x="2579536" y="341081"/>
                  </a:lnTo>
                  <a:lnTo>
                    <a:pt x="2541172" y="363371"/>
                  </a:lnTo>
                  <a:lnTo>
                    <a:pt x="2501599" y="385062"/>
                  </a:lnTo>
                  <a:lnTo>
                    <a:pt x="2460847" y="406144"/>
                  </a:lnTo>
                  <a:lnTo>
                    <a:pt x="2418949" y="426604"/>
                  </a:lnTo>
                  <a:lnTo>
                    <a:pt x="2375934" y="446431"/>
                  </a:lnTo>
                  <a:lnTo>
                    <a:pt x="2331835" y="465612"/>
                  </a:lnTo>
                  <a:lnTo>
                    <a:pt x="2286682" y="484137"/>
                  </a:lnTo>
                  <a:lnTo>
                    <a:pt x="2240507" y="501993"/>
                  </a:lnTo>
                  <a:lnTo>
                    <a:pt x="2193341" y="519169"/>
                  </a:lnTo>
                  <a:lnTo>
                    <a:pt x="2145214" y="535653"/>
                  </a:lnTo>
                  <a:lnTo>
                    <a:pt x="2096158" y="551434"/>
                  </a:lnTo>
                  <a:lnTo>
                    <a:pt x="2046204" y="566499"/>
                  </a:lnTo>
                  <a:lnTo>
                    <a:pt x="1995384" y="580836"/>
                  </a:lnTo>
                  <a:lnTo>
                    <a:pt x="1943727" y="594436"/>
                  </a:lnTo>
                  <a:lnTo>
                    <a:pt x="1891267" y="607284"/>
                  </a:lnTo>
                  <a:lnTo>
                    <a:pt x="1838033" y="619371"/>
                  </a:lnTo>
                  <a:lnTo>
                    <a:pt x="1784057" y="630683"/>
                  </a:lnTo>
                  <a:lnTo>
                    <a:pt x="1729370" y="641210"/>
                  </a:lnTo>
                  <a:lnTo>
                    <a:pt x="1674003" y="650939"/>
                  </a:lnTo>
                  <a:lnTo>
                    <a:pt x="1617987" y="659860"/>
                  </a:lnTo>
                  <a:lnTo>
                    <a:pt x="1561354" y="667960"/>
                  </a:lnTo>
                  <a:lnTo>
                    <a:pt x="1504134" y="675227"/>
                  </a:lnTo>
                  <a:lnTo>
                    <a:pt x="1446359" y="681650"/>
                  </a:lnTo>
                  <a:lnTo>
                    <a:pt x="1388059" y="687217"/>
                  </a:lnTo>
                  <a:lnTo>
                    <a:pt x="1329267" y="691917"/>
                  </a:lnTo>
                  <a:lnTo>
                    <a:pt x="1270013" y="695737"/>
                  </a:lnTo>
                  <a:lnTo>
                    <a:pt x="1214180" y="698516"/>
                  </a:lnTo>
                  <a:lnTo>
                    <a:pt x="1158367" y="700495"/>
                  </a:lnTo>
                  <a:lnTo>
                    <a:pt x="1102594" y="701679"/>
                  </a:lnTo>
                  <a:lnTo>
                    <a:pt x="1046879" y="702072"/>
                  </a:lnTo>
                  <a:lnTo>
                    <a:pt x="994746" y="701728"/>
                  </a:lnTo>
                  <a:lnTo>
                    <a:pt x="942711" y="700696"/>
                  </a:lnTo>
                  <a:lnTo>
                    <a:pt x="890796" y="698980"/>
                  </a:lnTo>
                  <a:lnTo>
                    <a:pt x="839019" y="696583"/>
                  </a:lnTo>
                  <a:lnTo>
                    <a:pt x="787402" y="693509"/>
                  </a:lnTo>
                  <a:lnTo>
                    <a:pt x="735965" y="689759"/>
                  </a:lnTo>
                  <a:lnTo>
                    <a:pt x="684729" y="685338"/>
                  </a:lnTo>
                  <a:lnTo>
                    <a:pt x="633715" y="680249"/>
                  </a:lnTo>
                  <a:lnTo>
                    <a:pt x="582942" y="674493"/>
                  </a:lnTo>
                  <a:lnTo>
                    <a:pt x="532432" y="668076"/>
                  </a:lnTo>
                  <a:lnTo>
                    <a:pt x="482204" y="660999"/>
                  </a:lnTo>
                  <a:lnTo>
                    <a:pt x="432280" y="653265"/>
                  </a:lnTo>
                  <a:lnTo>
                    <a:pt x="382679" y="644879"/>
                  </a:lnTo>
                  <a:lnTo>
                    <a:pt x="333424" y="635842"/>
                  </a:lnTo>
                  <a:lnTo>
                    <a:pt x="284533" y="626158"/>
                  </a:lnTo>
                  <a:lnTo>
                    <a:pt x="236027" y="615831"/>
                  </a:lnTo>
                  <a:lnTo>
                    <a:pt x="187927" y="604863"/>
                  </a:lnTo>
                  <a:lnTo>
                    <a:pt x="140254" y="593256"/>
                  </a:lnTo>
                  <a:lnTo>
                    <a:pt x="93028" y="581016"/>
                  </a:lnTo>
                  <a:lnTo>
                    <a:pt x="46270" y="568143"/>
                  </a:lnTo>
                  <a:lnTo>
                    <a:pt x="0" y="554642"/>
                  </a:lnTo>
                  <a:lnTo>
                    <a:pt x="46361" y="568209"/>
                  </a:lnTo>
                  <a:lnTo>
                    <a:pt x="93212" y="581144"/>
                  </a:lnTo>
                  <a:lnTo>
                    <a:pt x="140533" y="593445"/>
                  </a:lnTo>
                  <a:lnTo>
                    <a:pt x="188304" y="605109"/>
                  </a:lnTo>
                  <a:lnTo>
                    <a:pt x="236503" y="616131"/>
                  </a:lnTo>
                  <a:lnTo>
                    <a:pt x="285111" y="626510"/>
                  </a:lnTo>
                  <a:lnTo>
                    <a:pt x="334106" y="636242"/>
                  </a:lnTo>
                  <a:lnTo>
                    <a:pt x="383469" y="645323"/>
                  </a:lnTo>
                  <a:lnTo>
                    <a:pt x="433178" y="653752"/>
                  </a:lnTo>
                  <a:lnTo>
                    <a:pt x="483214" y="661524"/>
                  </a:lnTo>
                  <a:lnTo>
                    <a:pt x="533556" y="668636"/>
                  </a:lnTo>
                  <a:lnTo>
                    <a:pt x="584183" y="675086"/>
                  </a:lnTo>
                  <a:lnTo>
                    <a:pt x="635075" y="680870"/>
                  </a:lnTo>
                  <a:lnTo>
                    <a:pt x="686211" y="685986"/>
                  </a:lnTo>
                  <a:lnTo>
                    <a:pt x="737571" y="690430"/>
                  </a:lnTo>
                  <a:lnTo>
                    <a:pt x="789135" y="694198"/>
                  </a:lnTo>
                  <a:lnTo>
                    <a:pt x="840881" y="697288"/>
                  </a:lnTo>
                  <a:lnTo>
                    <a:pt x="892790" y="699697"/>
                  </a:lnTo>
                  <a:lnTo>
                    <a:pt x="944841" y="701422"/>
                  </a:lnTo>
                  <a:lnTo>
                    <a:pt x="997014" y="702459"/>
                  </a:lnTo>
                  <a:lnTo>
                    <a:pt x="1049287" y="702805"/>
                  </a:lnTo>
                  <a:lnTo>
                    <a:pt x="1105002" y="702412"/>
                  </a:lnTo>
                  <a:lnTo>
                    <a:pt x="1160776" y="701228"/>
                  </a:lnTo>
                  <a:lnTo>
                    <a:pt x="1216589" y="699249"/>
                  </a:lnTo>
                  <a:lnTo>
                    <a:pt x="1272421" y="696470"/>
                  </a:lnTo>
                  <a:lnTo>
                    <a:pt x="1331675" y="692650"/>
                  </a:lnTo>
                  <a:lnTo>
                    <a:pt x="1390467" y="687950"/>
                  </a:lnTo>
                  <a:lnTo>
                    <a:pt x="1448766" y="682383"/>
                  </a:lnTo>
                  <a:lnTo>
                    <a:pt x="1506540" y="675960"/>
                  </a:lnTo>
                  <a:lnTo>
                    <a:pt x="1563759" y="668692"/>
                  </a:lnTo>
                  <a:lnTo>
                    <a:pt x="1620392" y="660593"/>
                  </a:lnTo>
                  <a:lnTo>
                    <a:pt x="1676406" y="651672"/>
                  </a:lnTo>
                  <a:lnTo>
                    <a:pt x="1731772" y="641942"/>
                  </a:lnTo>
                  <a:lnTo>
                    <a:pt x="1786458" y="631415"/>
                  </a:lnTo>
                  <a:lnTo>
                    <a:pt x="1840432" y="620102"/>
                  </a:lnTo>
                  <a:lnTo>
                    <a:pt x="1893665" y="608016"/>
                  </a:lnTo>
                  <a:lnTo>
                    <a:pt x="1946124" y="595167"/>
                  </a:lnTo>
                  <a:lnTo>
                    <a:pt x="1997779" y="581567"/>
                  </a:lnTo>
                  <a:lnTo>
                    <a:pt x="2048598" y="567228"/>
                  </a:lnTo>
                  <a:lnTo>
                    <a:pt x="2098550" y="552163"/>
                  </a:lnTo>
                  <a:lnTo>
                    <a:pt x="2147605" y="536382"/>
                  </a:lnTo>
                  <a:lnTo>
                    <a:pt x="2195730" y="519897"/>
                  </a:lnTo>
                  <a:lnTo>
                    <a:pt x="2242896" y="502720"/>
                  </a:lnTo>
                  <a:lnTo>
                    <a:pt x="2289070" y="484862"/>
                  </a:lnTo>
                  <a:lnTo>
                    <a:pt x="2334222" y="466336"/>
                  </a:lnTo>
                  <a:lnTo>
                    <a:pt x="2378320" y="447154"/>
                  </a:lnTo>
                  <a:lnTo>
                    <a:pt x="2421334" y="427325"/>
                  </a:lnTo>
                  <a:lnTo>
                    <a:pt x="2463232" y="406864"/>
                  </a:lnTo>
                  <a:lnTo>
                    <a:pt x="2503984" y="385780"/>
                  </a:lnTo>
                  <a:lnTo>
                    <a:pt x="2543557" y="364086"/>
                  </a:lnTo>
                  <a:lnTo>
                    <a:pt x="2581921" y="341794"/>
                  </a:lnTo>
                  <a:lnTo>
                    <a:pt x="2619045" y="318915"/>
                  </a:lnTo>
                  <a:lnTo>
                    <a:pt x="2654898" y="295461"/>
                  </a:lnTo>
                  <a:lnTo>
                    <a:pt x="2689448" y="271443"/>
                  </a:lnTo>
                  <a:lnTo>
                    <a:pt x="2722665" y="246874"/>
                  </a:lnTo>
                  <a:lnTo>
                    <a:pt x="2754516" y="221765"/>
                  </a:lnTo>
                  <a:lnTo>
                    <a:pt x="2784972" y="196128"/>
                  </a:lnTo>
                  <a:lnTo>
                    <a:pt x="2814001" y="169974"/>
                  </a:lnTo>
                  <a:lnTo>
                    <a:pt x="2841572" y="143316"/>
                  </a:lnTo>
                  <a:lnTo>
                    <a:pt x="2892215" y="88531"/>
                  </a:lnTo>
                  <a:lnTo>
                    <a:pt x="2928431" y="44128"/>
                  </a:lnTo>
                  <a:lnTo>
                    <a:pt x="2945209" y="22027"/>
                  </a:lnTo>
                  <a:lnTo>
                    <a:pt x="2961114" y="0"/>
                  </a:lnTo>
                  <a:close/>
                </a:path>
              </a:pathLst>
            </a:custGeom>
            <a:solidFill>
              <a:srgbClr val="0064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72575" y="253447"/>
            <a:ext cx="10124440" cy="2181225"/>
          </a:xfrm>
          <a:custGeom>
            <a:avLst/>
            <a:gdLst/>
            <a:ahLst/>
            <a:cxnLst/>
            <a:rect l="l" t="t" r="r" b="b"/>
            <a:pathLst>
              <a:path w="10124440" h="2181225">
                <a:moveTo>
                  <a:pt x="9910321" y="0"/>
                </a:moveTo>
                <a:lnTo>
                  <a:pt x="99536" y="824948"/>
                </a:lnTo>
                <a:lnTo>
                  <a:pt x="57950" y="837037"/>
                </a:lnTo>
                <a:lnTo>
                  <a:pt x="25364" y="863232"/>
                </a:lnTo>
                <a:lnTo>
                  <a:pt x="4980" y="899735"/>
                </a:lnTo>
                <a:lnTo>
                  <a:pt x="0" y="942746"/>
                </a:lnTo>
                <a:lnTo>
                  <a:pt x="95730" y="2081454"/>
                </a:lnTo>
                <a:lnTo>
                  <a:pt x="107829" y="2123024"/>
                </a:lnTo>
                <a:lnTo>
                  <a:pt x="134024" y="2155601"/>
                </a:lnTo>
                <a:lnTo>
                  <a:pt x="170527" y="2175987"/>
                </a:lnTo>
                <a:lnTo>
                  <a:pt x="213548" y="2180980"/>
                </a:lnTo>
                <a:lnTo>
                  <a:pt x="10024244" y="1356032"/>
                </a:lnTo>
                <a:lnTo>
                  <a:pt x="10065866" y="1343943"/>
                </a:lnTo>
                <a:lnTo>
                  <a:pt x="10098456" y="1317747"/>
                </a:lnTo>
                <a:lnTo>
                  <a:pt x="10118835" y="1281245"/>
                </a:lnTo>
                <a:lnTo>
                  <a:pt x="10123822" y="1238234"/>
                </a:lnTo>
                <a:lnTo>
                  <a:pt x="10028118" y="99525"/>
                </a:lnTo>
                <a:lnTo>
                  <a:pt x="10015985" y="57956"/>
                </a:lnTo>
                <a:lnTo>
                  <a:pt x="9989795" y="25378"/>
                </a:lnTo>
                <a:lnTo>
                  <a:pt x="9953317" y="4993"/>
                </a:lnTo>
                <a:lnTo>
                  <a:pt x="9910321" y="0"/>
                </a:lnTo>
                <a:close/>
              </a:path>
            </a:pathLst>
          </a:custGeom>
          <a:solidFill>
            <a:srgbClr val="4BB8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 rot="21323864">
            <a:off x="2359349" y="493066"/>
            <a:ext cx="9452582" cy="18947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ts val="4945"/>
              </a:lnSpc>
            </a:pPr>
            <a:br>
              <a:rPr lang="en-US" sz="7200" dirty="0">
                <a:solidFill>
                  <a:schemeClr val="bg1"/>
                </a:solidFill>
              </a:rPr>
            </a:br>
            <a:r>
              <a:rPr lang="en-US" sz="7200" b="0" i="0" dirty="0">
                <a:solidFill>
                  <a:schemeClr val="bg1"/>
                </a:solidFill>
                <a:effectLst/>
                <a:latin typeface="Söhne"/>
              </a:rPr>
              <a:t>REALIZOVANI PROJEKTI</a:t>
            </a:r>
            <a:endParaRPr lang="en-US" sz="7200" baseline="3367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4945"/>
              </a:lnSpc>
            </a:pPr>
            <a:endParaRPr lang="en-US" sz="7200" baseline="3367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0005" y="7438501"/>
            <a:ext cx="4507611" cy="33412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2809" y="3433089"/>
            <a:ext cx="4507627" cy="334124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2809" y="7438501"/>
            <a:ext cx="4505532" cy="334129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0642006" y="643697"/>
            <a:ext cx="7445610" cy="6130635"/>
            <a:chOff x="10642006" y="643697"/>
            <a:chExt cx="7445610" cy="613063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80005" y="3433089"/>
              <a:ext cx="4507611" cy="33412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42006" y="643697"/>
              <a:ext cx="4074718" cy="3111188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251040" y="1891494"/>
            <a:ext cx="485665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 indent="586740" algn="l">
              <a:lnSpc>
                <a:spcPct val="100000"/>
              </a:lnSpc>
              <a:spcBef>
                <a:spcPts val="105"/>
              </a:spcBef>
              <a:tabLst>
                <a:tab pos="2059939" algn="l"/>
              </a:tabLst>
            </a:pPr>
            <a:r>
              <a:rPr lang="en-US" sz="4800" b="0" i="0" dirty="0">
                <a:effectLst/>
                <a:latin typeface="Söhne"/>
              </a:rPr>
              <a:t>Studio</a:t>
            </a:r>
            <a:r>
              <a:rPr lang="ru-RU" sz="4800" b="0" i="0" dirty="0">
                <a:effectLst/>
                <a:latin typeface="Söhne"/>
              </a:rPr>
              <a:t> </a:t>
            </a:r>
            <a:r>
              <a:rPr lang="en-US" sz="4800" b="0" i="0" dirty="0" err="1">
                <a:effectLst/>
                <a:latin typeface="Söhne"/>
              </a:rPr>
              <a:t>razvitka</a:t>
            </a:r>
            <a:endParaRPr sz="4800" dirty="0">
              <a:latin typeface="Yu Gothic UI"/>
              <a:cs typeface="Yu Gothic U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8714" y="3443559"/>
            <a:ext cx="4507663" cy="334124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08714" y="7448972"/>
            <a:ext cx="4507663" cy="33413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556"/>
            <a:ext cx="20104100" cy="11303000"/>
            <a:chOff x="0" y="5556"/>
            <a:chExt cx="20104100" cy="11303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797147" y="3075882"/>
              <a:ext cx="812800" cy="1565275"/>
            </a:xfrm>
            <a:custGeom>
              <a:avLst/>
              <a:gdLst/>
              <a:ahLst/>
              <a:cxnLst/>
              <a:rect l="l" t="t" r="r" b="b"/>
              <a:pathLst>
                <a:path w="812800" h="1565275">
                  <a:moveTo>
                    <a:pt x="6807" y="1388757"/>
                  </a:moveTo>
                  <a:lnTo>
                    <a:pt x="6604" y="1387500"/>
                  </a:lnTo>
                  <a:lnTo>
                    <a:pt x="0" y="1356448"/>
                  </a:lnTo>
                  <a:lnTo>
                    <a:pt x="6807" y="1388757"/>
                  </a:lnTo>
                  <a:close/>
                </a:path>
                <a:path w="812800" h="1565275">
                  <a:moveTo>
                    <a:pt x="271932" y="1484668"/>
                  </a:moveTo>
                  <a:lnTo>
                    <a:pt x="239737" y="1505559"/>
                  </a:lnTo>
                  <a:lnTo>
                    <a:pt x="266801" y="1488020"/>
                  </a:lnTo>
                  <a:lnTo>
                    <a:pt x="271932" y="1484668"/>
                  </a:lnTo>
                  <a:close/>
                </a:path>
                <a:path w="812800" h="1565275">
                  <a:moveTo>
                    <a:pt x="325183" y="1392212"/>
                  </a:moveTo>
                  <a:lnTo>
                    <a:pt x="302196" y="1390688"/>
                  </a:lnTo>
                  <a:lnTo>
                    <a:pt x="298945" y="1390484"/>
                  </a:lnTo>
                  <a:lnTo>
                    <a:pt x="325183" y="1392212"/>
                  </a:lnTo>
                  <a:close/>
                </a:path>
                <a:path w="812800" h="1565275">
                  <a:moveTo>
                    <a:pt x="337273" y="1564817"/>
                  </a:moveTo>
                  <a:lnTo>
                    <a:pt x="334340" y="1557020"/>
                  </a:lnTo>
                  <a:lnTo>
                    <a:pt x="325907" y="1535188"/>
                  </a:lnTo>
                  <a:lnTo>
                    <a:pt x="337273" y="1564817"/>
                  </a:lnTo>
                  <a:close/>
                </a:path>
                <a:path w="812800" h="1565275">
                  <a:moveTo>
                    <a:pt x="346011" y="630351"/>
                  </a:moveTo>
                  <a:lnTo>
                    <a:pt x="325120" y="596366"/>
                  </a:lnTo>
                  <a:lnTo>
                    <a:pt x="340309" y="621131"/>
                  </a:lnTo>
                  <a:lnTo>
                    <a:pt x="346011" y="630351"/>
                  </a:lnTo>
                  <a:close/>
                </a:path>
                <a:path w="812800" h="1565275">
                  <a:moveTo>
                    <a:pt x="726160" y="8788"/>
                  </a:moveTo>
                  <a:lnTo>
                    <a:pt x="702030" y="5181"/>
                  </a:lnTo>
                  <a:lnTo>
                    <a:pt x="665949" y="0"/>
                  </a:lnTo>
                  <a:lnTo>
                    <a:pt x="726160" y="8788"/>
                  </a:lnTo>
                  <a:close/>
                </a:path>
                <a:path w="812800" h="1565275">
                  <a:moveTo>
                    <a:pt x="812342" y="1531518"/>
                  </a:moveTo>
                  <a:lnTo>
                    <a:pt x="736574" y="1544764"/>
                  </a:lnTo>
                  <a:lnTo>
                    <a:pt x="764590" y="1539900"/>
                  </a:lnTo>
                  <a:lnTo>
                    <a:pt x="812342" y="1531518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04713" y="850078"/>
              <a:ext cx="80645" cy="48260"/>
            </a:xfrm>
            <a:custGeom>
              <a:avLst/>
              <a:gdLst/>
              <a:ahLst/>
              <a:cxnLst/>
              <a:rect l="l" t="t" r="r" b="b"/>
              <a:pathLst>
                <a:path w="80644" h="48259">
                  <a:moveTo>
                    <a:pt x="16020" y="0"/>
                  </a:moveTo>
                  <a:lnTo>
                    <a:pt x="0" y="0"/>
                  </a:lnTo>
                  <a:lnTo>
                    <a:pt x="1675" y="11046"/>
                  </a:lnTo>
                  <a:lnTo>
                    <a:pt x="17800" y="15811"/>
                  </a:lnTo>
                  <a:lnTo>
                    <a:pt x="19475" y="30679"/>
                  </a:lnTo>
                  <a:lnTo>
                    <a:pt x="46281" y="47799"/>
                  </a:lnTo>
                  <a:lnTo>
                    <a:pt x="71149" y="39422"/>
                  </a:lnTo>
                  <a:lnTo>
                    <a:pt x="80364" y="29004"/>
                  </a:lnTo>
                  <a:lnTo>
                    <a:pt x="71149" y="6177"/>
                  </a:lnTo>
                  <a:lnTo>
                    <a:pt x="51935" y="942"/>
                  </a:lnTo>
                  <a:lnTo>
                    <a:pt x="33140" y="6177"/>
                  </a:lnTo>
                  <a:lnTo>
                    <a:pt x="16020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403143" y="848769"/>
              <a:ext cx="83820" cy="50800"/>
            </a:xfrm>
            <a:custGeom>
              <a:avLst/>
              <a:gdLst/>
              <a:ahLst/>
              <a:cxnLst/>
              <a:rect l="l" t="t" r="r" b="b"/>
              <a:pathLst>
                <a:path w="83819" h="50800">
                  <a:moveTo>
                    <a:pt x="17957" y="0"/>
                  </a:moveTo>
                  <a:lnTo>
                    <a:pt x="0" y="0"/>
                  </a:lnTo>
                  <a:lnTo>
                    <a:pt x="2041" y="13350"/>
                  </a:lnTo>
                  <a:lnTo>
                    <a:pt x="18219" y="18166"/>
                  </a:lnTo>
                  <a:lnTo>
                    <a:pt x="19842" y="32773"/>
                  </a:lnTo>
                  <a:lnTo>
                    <a:pt x="47642" y="50522"/>
                  </a:lnTo>
                  <a:lnTo>
                    <a:pt x="56194" y="47642"/>
                  </a:lnTo>
                  <a:lnTo>
                    <a:pt x="48061" y="47642"/>
                  </a:lnTo>
                  <a:lnTo>
                    <a:pt x="22355" y="31255"/>
                  </a:lnTo>
                  <a:lnTo>
                    <a:pt x="20679" y="16125"/>
                  </a:lnTo>
                  <a:lnTo>
                    <a:pt x="4502" y="11308"/>
                  </a:lnTo>
                  <a:lnTo>
                    <a:pt x="3036" y="2670"/>
                  </a:lnTo>
                  <a:lnTo>
                    <a:pt x="25361" y="2670"/>
                  </a:lnTo>
                  <a:lnTo>
                    <a:pt x="17957" y="0"/>
                  </a:lnTo>
                  <a:close/>
                </a:path>
                <a:path w="83819" h="50800">
                  <a:moveTo>
                    <a:pt x="63296" y="3560"/>
                  </a:moveTo>
                  <a:lnTo>
                    <a:pt x="53506" y="3560"/>
                  </a:lnTo>
                  <a:lnTo>
                    <a:pt x="71673" y="8586"/>
                  </a:lnTo>
                  <a:lnTo>
                    <a:pt x="80364" y="30051"/>
                  </a:lnTo>
                  <a:lnTo>
                    <a:pt x="71882" y="39579"/>
                  </a:lnTo>
                  <a:lnTo>
                    <a:pt x="48061" y="47642"/>
                  </a:lnTo>
                  <a:lnTo>
                    <a:pt x="56194" y="47642"/>
                  </a:lnTo>
                  <a:lnTo>
                    <a:pt x="73453" y="41831"/>
                  </a:lnTo>
                  <a:lnTo>
                    <a:pt x="83400" y="30574"/>
                  </a:lnTo>
                  <a:lnTo>
                    <a:pt x="73662" y="6387"/>
                  </a:lnTo>
                  <a:lnTo>
                    <a:pt x="63296" y="3560"/>
                  </a:lnTo>
                  <a:close/>
                </a:path>
                <a:path w="83819" h="50800">
                  <a:moveTo>
                    <a:pt x="25361" y="2670"/>
                  </a:moveTo>
                  <a:lnTo>
                    <a:pt x="17381" y="2670"/>
                  </a:lnTo>
                  <a:lnTo>
                    <a:pt x="34710" y="8847"/>
                  </a:lnTo>
                  <a:lnTo>
                    <a:pt x="35129" y="8743"/>
                  </a:lnTo>
                  <a:lnTo>
                    <a:pt x="34710" y="7486"/>
                  </a:lnTo>
                  <a:lnTo>
                    <a:pt x="34396" y="6230"/>
                  </a:lnTo>
                  <a:lnTo>
                    <a:pt x="34868" y="6098"/>
                  </a:lnTo>
                  <a:lnTo>
                    <a:pt x="25361" y="2670"/>
                  </a:lnTo>
                  <a:close/>
                </a:path>
                <a:path w="83819" h="50800">
                  <a:moveTo>
                    <a:pt x="53506" y="890"/>
                  </a:moveTo>
                  <a:lnTo>
                    <a:pt x="34868" y="6098"/>
                  </a:lnTo>
                  <a:lnTo>
                    <a:pt x="35234" y="6230"/>
                  </a:lnTo>
                  <a:lnTo>
                    <a:pt x="34710" y="7486"/>
                  </a:lnTo>
                  <a:lnTo>
                    <a:pt x="35129" y="8743"/>
                  </a:lnTo>
                  <a:lnTo>
                    <a:pt x="53506" y="3560"/>
                  </a:lnTo>
                  <a:lnTo>
                    <a:pt x="63296" y="3560"/>
                  </a:lnTo>
                  <a:lnTo>
                    <a:pt x="53506" y="890"/>
                  </a:lnTo>
                  <a:close/>
                </a:path>
                <a:path w="83819" h="50800">
                  <a:moveTo>
                    <a:pt x="34868" y="6098"/>
                  </a:moveTo>
                  <a:lnTo>
                    <a:pt x="34396" y="6230"/>
                  </a:lnTo>
                  <a:lnTo>
                    <a:pt x="34710" y="7486"/>
                  </a:lnTo>
                  <a:lnTo>
                    <a:pt x="35234" y="6230"/>
                  </a:lnTo>
                  <a:lnTo>
                    <a:pt x="34868" y="60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538653" y="2518928"/>
              <a:ext cx="32384" cy="34290"/>
            </a:xfrm>
            <a:custGeom>
              <a:avLst/>
              <a:gdLst/>
              <a:ahLst/>
              <a:cxnLst/>
              <a:rect l="l" t="t" r="r" b="b"/>
              <a:pathLst>
                <a:path w="32384" h="34289">
                  <a:moveTo>
                    <a:pt x="8586" y="0"/>
                  </a:moveTo>
                  <a:lnTo>
                    <a:pt x="0" y="21412"/>
                  </a:lnTo>
                  <a:lnTo>
                    <a:pt x="23821" y="34082"/>
                  </a:lnTo>
                  <a:lnTo>
                    <a:pt x="31779" y="21831"/>
                  </a:lnTo>
                  <a:lnTo>
                    <a:pt x="8586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37292" y="2517096"/>
              <a:ext cx="34925" cy="37465"/>
            </a:xfrm>
            <a:custGeom>
              <a:avLst/>
              <a:gdLst/>
              <a:ahLst/>
              <a:cxnLst/>
              <a:rect l="l" t="t" r="r" b="b"/>
              <a:pathLst>
                <a:path w="34925" h="37464">
                  <a:moveTo>
                    <a:pt x="9528" y="0"/>
                  </a:moveTo>
                  <a:lnTo>
                    <a:pt x="0" y="23716"/>
                  </a:lnTo>
                  <a:lnTo>
                    <a:pt x="25548" y="37328"/>
                  </a:lnTo>
                  <a:lnTo>
                    <a:pt x="27325" y="34553"/>
                  </a:lnTo>
                  <a:lnTo>
                    <a:pt x="24868" y="34553"/>
                  </a:lnTo>
                  <a:lnTo>
                    <a:pt x="2617" y="22721"/>
                  </a:lnTo>
                  <a:lnTo>
                    <a:pt x="10366" y="3612"/>
                  </a:lnTo>
                  <a:lnTo>
                    <a:pt x="13355" y="3612"/>
                  </a:lnTo>
                  <a:lnTo>
                    <a:pt x="9528" y="0"/>
                  </a:lnTo>
                  <a:close/>
                </a:path>
                <a:path w="34925" h="37464">
                  <a:moveTo>
                    <a:pt x="31734" y="23813"/>
                  </a:moveTo>
                  <a:lnTo>
                    <a:pt x="24868" y="34553"/>
                  </a:lnTo>
                  <a:lnTo>
                    <a:pt x="27325" y="34553"/>
                  </a:lnTo>
                  <a:lnTo>
                    <a:pt x="33793" y="24449"/>
                  </a:lnTo>
                  <a:lnTo>
                    <a:pt x="32407" y="24449"/>
                  </a:lnTo>
                  <a:lnTo>
                    <a:pt x="31734" y="23813"/>
                  </a:lnTo>
                  <a:close/>
                </a:path>
                <a:path w="34925" h="37464">
                  <a:moveTo>
                    <a:pt x="32197" y="23088"/>
                  </a:moveTo>
                  <a:lnTo>
                    <a:pt x="31734" y="23813"/>
                  </a:lnTo>
                  <a:lnTo>
                    <a:pt x="32407" y="24449"/>
                  </a:lnTo>
                  <a:lnTo>
                    <a:pt x="33140" y="23664"/>
                  </a:lnTo>
                  <a:lnTo>
                    <a:pt x="32197" y="23088"/>
                  </a:lnTo>
                  <a:close/>
                </a:path>
                <a:path w="34925" h="37464">
                  <a:moveTo>
                    <a:pt x="33768" y="22878"/>
                  </a:moveTo>
                  <a:lnTo>
                    <a:pt x="33001" y="23813"/>
                  </a:lnTo>
                  <a:lnTo>
                    <a:pt x="32407" y="24449"/>
                  </a:lnTo>
                  <a:lnTo>
                    <a:pt x="33793" y="24449"/>
                  </a:lnTo>
                  <a:lnTo>
                    <a:pt x="34396" y="23507"/>
                  </a:lnTo>
                  <a:lnTo>
                    <a:pt x="33768" y="22878"/>
                  </a:lnTo>
                  <a:close/>
                </a:path>
                <a:path w="34925" h="37464">
                  <a:moveTo>
                    <a:pt x="13355" y="3612"/>
                  </a:moveTo>
                  <a:lnTo>
                    <a:pt x="10366" y="3612"/>
                  </a:lnTo>
                  <a:lnTo>
                    <a:pt x="31734" y="23813"/>
                  </a:lnTo>
                  <a:lnTo>
                    <a:pt x="32197" y="23088"/>
                  </a:lnTo>
                  <a:lnTo>
                    <a:pt x="33601" y="23088"/>
                  </a:lnTo>
                  <a:lnTo>
                    <a:pt x="33768" y="22878"/>
                  </a:lnTo>
                  <a:lnTo>
                    <a:pt x="13355" y="3612"/>
                  </a:lnTo>
                  <a:close/>
                </a:path>
                <a:path w="34925" h="37464">
                  <a:moveTo>
                    <a:pt x="33601" y="23088"/>
                  </a:moveTo>
                  <a:lnTo>
                    <a:pt x="32197" y="23088"/>
                  </a:lnTo>
                  <a:lnTo>
                    <a:pt x="33140" y="23664"/>
                  </a:lnTo>
                  <a:lnTo>
                    <a:pt x="33601" y="23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515706" y="15706"/>
              <a:ext cx="26034" cy="25400"/>
            </a:xfrm>
            <a:custGeom>
              <a:avLst/>
              <a:gdLst/>
              <a:ahLst/>
              <a:cxnLst/>
              <a:rect l="l" t="t" r="r" b="b"/>
              <a:pathLst>
                <a:path w="26034" h="25400">
                  <a:moveTo>
                    <a:pt x="17073" y="0"/>
                  </a:moveTo>
                  <a:lnTo>
                    <a:pt x="0" y="0"/>
                  </a:lnTo>
                  <a:lnTo>
                    <a:pt x="14142" y="20470"/>
                  </a:lnTo>
                  <a:lnTo>
                    <a:pt x="23671" y="24868"/>
                  </a:lnTo>
                  <a:lnTo>
                    <a:pt x="25503" y="10994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514083" y="15706"/>
              <a:ext cx="28575" cy="27305"/>
            </a:xfrm>
            <a:custGeom>
              <a:avLst/>
              <a:gdLst/>
              <a:ahLst/>
              <a:cxnLst/>
              <a:rect l="l" t="t" r="r" b="b"/>
              <a:pathLst>
                <a:path w="28575" h="27305">
                  <a:moveTo>
                    <a:pt x="3159" y="0"/>
                  </a:moveTo>
                  <a:lnTo>
                    <a:pt x="0" y="0"/>
                  </a:lnTo>
                  <a:lnTo>
                    <a:pt x="14928" y="21517"/>
                  </a:lnTo>
                  <a:lnTo>
                    <a:pt x="26446" y="26805"/>
                  </a:lnTo>
                  <a:lnTo>
                    <a:pt x="26920" y="22931"/>
                  </a:lnTo>
                  <a:lnTo>
                    <a:pt x="24247" y="22931"/>
                  </a:lnTo>
                  <a:lnTo>
                    <a:pt x="16603" y="19423"/>
                  </a:lnTo>
                  <a:lnTo>
                    <a:pt x="3159" y="0"/>
                  </a:lnTo>
                  <a:close/>
                </a:path>
                <a:path w="28575" h="27305">
                  <a:moveTo>
                    <a:pt x="20341" y="0"/>
                  </a:moveTo>
                  <a:lnTo>
                    <a:pt x="17044" y="0"/>
                  </a:lnTo>
                  <a:lnTo>
                    <a:pt x="25713" y="11308"/>
                  </a:lnTo>
                  <a:lnTo>
                    <a:pt x="24247" y="22931"/>
                  </a:lnTo>
                  <a:lnTo>
                    <a:pt x="26920" y="22931"/>
                  </a:lnTo>
                  <a:lnTo>
                    <a:pt x="28435" y="10575"/>
                  </a:lnTo>
                  <a:lnTo>
                    <a:pt x="20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66691" y="78531"/>
              <a:ext cx="249992" cy="2171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79704" y="434960"/>
              <a:ext cx="193606" cy="2066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564666" y="15706"/>
              <a:ext cx="400050" cy="123189"/>
            </a:xfrm>
            <a:custGeom>
              <a:avLst/>
              <a:gdLst/>
              <a:ahLst/>
              <a:cxnLst/>
              <a:rect l="l" t="t" r="r" b="b"/>
              <a:pathLst>
                <a:path w="400050" h="123189">
                  <a:moveTo>
                    <a:pt x="350348" y="65443"/>
                  </a:moveTo>
                  <a:lnTo>
                    <a:pt x="307058" y="65443"/>
                  </a:lnTo>
                  <a:lnTo>
                    <a:pt x="331508" y="78584"/>
                  </a:lnTo>
                  <a:lnTo>
                    <a:pt x="340617" y="89945"/>
                  </a:lnTo>
                  <a:lnTo>
                    <a:pt x="347685" y="90364"/>
                  </a:lnTo>
                  <a:lnTo>
                    <a:pt x="355538" y="113086"/>
                  </a:lnTo>
                  <a:lnTo>
                    <a:pt x="369884" y="123190"/>
                  </a:lnTo>
                  <a:lnTo>
                    <a:pt x="380826" y="117117"/>
                  </a:lnTo>
                  <a:lnTo>
                    <a:pt x="385223" y="97798"/>
                  </a:lnTo>
                  <a:lnTo>
                    <a:pt x="375538" y="79369"/>
                  </a:lnTo>
                  <a:lnTo>
                    <a:pt x="360774" y="78584"/>
                  </a:lnTo>
                  <a:lnTo>
                    <a:pt x="348523" y="68898"/>
                  </a:lnTo>
                  <a:lnTo>
                    <a:pt x="350348" y="65443"/>
                  </a:lnTo>
                  <a:close/>
                </a:path>
                <a:path w="400050" h="123189">
                  <a:moveTo>
                    <a:pt x="163887" y="51046"/>
                  </a:moveTo>
                  <a:lnTo>
                    <a:pt x="127378" y="51046"/>
                  </a:lnTo>
                  <a:lnTo>
                    <a:pt x="141252" y="55443"/>
                  </a:lnTo>
                  <a:lnTo>
                    <a:pt x="149105" y="70155"/>
                  </a:lnTo>
                  <a:lnTo>
                    <a:pt x="158476" y="103505"/>
                  </a:lnTo>
                  <a:lnTo>
                    <a:pt x="177324" y="118792"/>
                  </a:lnTo>
                  <a:lnTo>
                    <a:pt x="193501" y="117483"/>
                  </a:lnTo>
                  <a:lnTo>
                    <a:pt x="210045" y="97798"/>
                  </a:lnTo>
                  <a:lnTo>
                    <a:pt x="204810" y="72825"/>
                  </a:lnTo>
                  <a:lnTo>
                    <a:pt x="173450" y="58846"/>
                  </a:lnTo>
                  <a:lnTo>
                    <a:pt x="162455" y="51883"/>
                  </a:lnTo>
                  <a:lnTo>
                    <a:pt x="163887" y="51046"/>
                  </a:lnTo>
                  <a:close/>
                </a:path>
                <a:path w="400050" h="123189">
                  <a:moveTo>
                    <a:pt x="297461" y="80259"/>
                  </a:moveTo>
                  <a:lnTo>
                    <a:pt x="259416" y="80259"/>
                  </a:lnTo>
                  <a:lnTo>
                    <a:pt x="273342" y="99578"/>
                  </a:lnTo>
                  <a:lnTo>
                    <a:pt x="299990" y="112667"/>
                  </a:lnTo>
                  <a:lnTo>
                    <a:pt x="317110" y="110939"/>
                  </a:lnTo>
                  <a:lnTo>
                    <a:pt x="317110" y="96489"/>
                  </a:lnTo>
                  <a:lnTo>
                    <a:pt x="297461" y="80259"/>
                  </a:lnTo>
                  <a:close/>
                </a:path>
                <a:path w="400050" h="123189">
                  <a:moveTo>
                    <a:pt x="393914" y="45758"/>
                  </a:moveTo>
                  <a:lnTo>
                    <a:pt x="172926" y="45758"/>
                  </a:lnTo>
                  <a:lnTo>
                    <a:pt x="190465" y="49684"/>
                  </a:lnTo>
                  <a:lnTo>
                    <a:pt x="214077" y="64134"/>
                  </a:lnTo>
                  <a:lnTo>
                    <a:pt x="224443" y="81673"/>
                  </a:lnTo>
                  <a:lnTo>
                    <a:pt x="235490" y="105651"/>
                  </a:lnTo>
                  <a:lnTo>
                    <a:pt x="244076" y="104814"/>
                  </a:lnTo>
                  <a:lnTo>
                    <a:pt x="249835" y="84291"/>
                  </a:lnTo>
                  <a:lnTo>
                    <a:pt x="259416" y="80259"/>
                  </a:lnTo>
                  <a:lnTo>
                    <a:pt x="297461" y="80259"/>
                  </a:lnTo>
                  <a:lnTo>
                    <a:pt x="296954" y="79840"/>
                  </a:lnTo>
                  <a:lnTo>
                    <a:pt x="296954" y="69788"/>
                  </a:lnTo>
                  <a:lnTo>
                    <a:pt x="307058" y="65443"/>
                  </a:lnTo>
                  <a:lnTo>
                    <a:pt x="350348" y="65443"/>
                  </a:lnTo>
                  <a:lnTo>
                    <a:pt x="352921" y="60574"/>
                  </a:lnTo>
                  <a:lnTo>
                    <a:pt x="382339" y="60574"/>
                  </a:lnTo>
                  <a:lnTo>
                    <a:pt x="393914" y="45758"/>
                  </a:lnTo>
                  <a:close/>
                </a:path>
                <a:path w="400050" h="123189">
                  <a:moveTo>
                    <a:pt x="128065" y="60574"/>
                  </a:moveTo>
                  <a:lnTo>
                    <a:pt x="98531" y="60574"/>
                  </a:lnTo>
                  <a:lnTo>
                    <a:pt x="128948" y="72825"/>
                  </a:lnTo>
                  <a:lnTo>
                    <a:pt x="128065" y="60574"/>
                  </a:lnTo>
                  <a:close/>
                </a:path>
                <a:path w="400050" h="123189">
                  <a:moveTo>
                    <a:pt x="0" y="24031"/>
                  </a:moveTo>
                  <a:lnTo>
                    <a:pt x="837" y="38899"/>
                  </a:lnTo>
                  <a:lnTo>
                    <a:pt x="13978" y="51883"/>
                  </a:lnTo>
                  <a:lnTo>
                    <a:pt x="49736" y="55443"/>
                  </a:lnTo>
                  <a:lnTo>
                    <a:pt x="74081" y="66752"/>
                  </a:lnTo>
                  <a:lnTo>
                    <a:pt x="98531" y="60574"/>
                  </a:lnTo>
                  <a:lnTo>
                    <a:pt x="128065" y="60574"/>
                  </a:lnTo>
                  <a:lnTo>
                    <a:pt x="127378" y="51046"/>
                  </a:lnTo>
                  <a:lnTo>
                    <a:pt x="163887" y="51046"/>
                  </a:lnTo>
                  <a:lnTo>
                    <a:pt x="172926" y="45758"/>
                  </a:lnTo>
                  <a:lnTo>
                    <a:pt x="393914" y="45758"/>
                  </a:lnTo>
                  <a:lnTo>
                    <a:pt x="400040" y="30837"/>
                  </a:lnTo>
                  <a:lnTo>
                    <a:pt x="399881" y="28376"/>
                  </a:lnTo>
                  <a:lnTo>
                    <a:pt x="13978" y="28376"/>
                  </a:lnTo>
                  <a:lnTo>
                    <a:pt x="0" y="24031"/>
                  </a:lnTo>
                  <a:close/>
                </a:path>
                <a:path w="400050" h="123189">
                  <a:moveTo>
                    <a:pt x="382339" y="60574"/>
                  </a:moveTo>
                  <a:lnTo>
                    <a:pt x="352921" y="60574"/>
                  </a:lnTo>
                  <a:lnTo>
                    <a:pt x="364648" y="65862"/>
                  </a:lnTo>
                  <a:lnTo>
                    <a:pt x="378208" y="65862"/>
                  </a:lnTo>
                  <a:lnTo>
                    <a:pt x="382339" y="60574"/>
                  </a:lnTo>
                  <a:close/>
                </a:path>
                <a:path w="400050" h="123189">
                  <a:moveTo>
                    <a:pt x="339680" y="0"/>
                  </a:moveTo>
                  <a:lnTo>
                    <a:pt x="14726" y="0"/>
                  </a:lnTo>
                  <a:lnTo>
                    <a:pt x="26124" y="10052"/>
                  </a:lnTo>
                  <a:lnTo>
                    <a:pt x="27904" y="27486"/>
                  </a:lnTo>
                  <a:lnTo>
                    <a:pt x="13978" y="28376"/>
                  </a:lnTo>
                  <a:lnTo>
                    <a:pt x="399881" y="28376"/>
                  </a:lnTo>
                  <a:lnTo>
                    <a:pt x="399202" y="17853"/>
                  </a:lnTo>
                  <a:lnTo>
                    <a:pt x="382583" y="5654"/>
                  </a:lnTo>
                  <a:lnTo>
                    <a:pt x="359099" y="5654"/>
                  </a:lnTo>
                  <a:lnTo>
                    <a:pt x="339884" y="366"/>
                  </a:lnTo>
                  <a:lnTo>
                    <a:pt x="339680" y="0"/>
                  </a:lnTo>
                  <a:close/>
                </a:path>
                <a:path w="400050" h="123189">
                  <a:moveTo>
                    <a:pt x="374879" y="0"/>
                  </a:moveTo>
                  <a:lnTo>
                    <a:pt x="370324" y="0"/>
                  </a:lnTo>
                  <a:lnTo>
                    <a:pt x="359099" y="5654"/>
                  </a:lnTo>
                  <a:lnTo>
                    <a:pt x="382583" y="5654"/>
                  </a:lnTo>
                  <a:lnTo>
                    <a:pt x="374879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63305" y="15706"/>
              <a:ext cx="403225" cy="125095"/>
            </a:xfrm>
            <a:custGeom>
              <a:avLst/>
              <a:gdLst/>
              <a:ahLst/>
              <a:cxnLst/>
              <a:rect l="l" t="t" r="r" b="b"/>
              <a:pathLst>
                <a:path w="403225" h="125095">
                  <a:moveTo>
                    <a:pt x="313948" y="66909"/>
                  </a:moveTo>
                  <a:lnTo>
                    <a:pt x="308419" y="66909"/>
                  </a:lnTo>
                  <a:lnTo>
                    <a:pt x="332031" y="79631"/>
                  </a:lnTo>
                  <a:lnTo>
                    <a:pt x="341350" y="91201"/>
                  </a:lnTo>
                  <a:lnTo>
                    <a:pt x="348052" y="91620"/>
                  </a:lnTo>
                  <a:lnTo>
                    <a:pt x="355748" y="113923"/>
                  </a:lnTo>
                  <a:lnTo>
                    <a:pt x="371140" y="124708"/>
                  </a:lnTo>
                  <a:lnTo>
                    <a:pt x="376719" y="121619"/>
                  </a:lnTo>
                  <a:lnTo>
                    <a:pt x="371349" y="121619"/>
                  </a:lnTo>
                  <a:lnTo>
                    <a:pt x="357947" y="112248"/>
                  </a:lnTo>
                  <a:lnTo>
                    <a:pt x="349989" y="89107"/>
                  </a:lnTo>
                  <a:lnTo>
                    <a:pt x="342607" y="88636"/>
                  </a:lnTo>
                  <a:lnTo>
                    <a:pt x="333707" y="77589"/>
                  </a:lnTo>
                  <a:lnTo>
                    <a:pt x="313948" y="66909"/>
                  </a:lnTo>
                  <a:close/>
                </a:path>
                <a:path w="403225" h="125095">
                  <a:moveTo>
                    <a:pt x="353601" y="58899"/>
                  </a:moveTo>
                  <a:lnTo>
                    <a:pt x="348209" y="69265"/>
                  </a:lnTo>
                  <a:lnTo>
                    <a:pt x="361612" y="79893"/>
                  </a:lnTo>
                  <a:lnTo>
                    <a:pt x="376061" y="80678"/>
                  </a:lnTo>
                  <a:lnTo>
                    <a:pt x="385030" y="97641"/>
                  </a:lnTo>
                  <a:lnTo>
                    <a:pt x="385103" y="98531"/>
                  </a:lnTo>
                  <a:lnTo>
                    <a:pt x="381035" y="116227"/>
                  </a:lnTo>
                  <a:lnTo>
                    <a:pt x="371349" y="121619"/>
                  </a:lnTo>
                  <a:lnTo>
                    <a:pt x="376719" y="121619"/>
                  </a:lnTo>
                  <a:lnTo>
                    <a:pt x="383339" y="117954"/>
                  </a:lnTo>
                  <a:lnTo>
                    <a:pt x="387863" y="98007"/>
                  </a:lnTo>
                  <a:lnTo>
                    <a:pt x="387863" y="97484"/>
                  </a:lnTo>
                  <a:lnTo>
                    <a:pt x="377737" y="78165"/>
                  </a:lnTo>
                  <a:lnTo>
                    <a:pt x="362554" y="77327"/>
                  </a:lnTo>
                  <a:lnTo>
                    <a:pt x="351507" y="68532"/>
                  </a:lnTo>
                  <a:lnTo>
                    <a:pt x="354805" y="62302"/>
                  </a:lnTo>
                  <a:lnTo>
                    <a:pt x="361243" y="62302"/>
                  </a:lnTo>
                  <a:lnTo>
                    <a:pt x="353601" y="58899"/>
                  </a:lnTo>
                  <a:close/>
                </a:path>
                <a:path w="403225" h="125095">
                  <a:moveTo>
                    <a:pt x="138903" y="52878"/>
                  </a:moveTo>
                  <a:lnTo>
                    <a:pt x="130100" y="52878"/>
                  </a:lnTo>
                  <a:lnTo>
                    <a:pt x="141671" y="56543"/>
                  </a:lnTo>
                  <a:lnTo>
                    <a:pt x="149210" y="70626"/>
                  </a:lnTo>
                  <a:lnTo>
                    <a:pt x="158633" y="104238"/>
                  </a:lnTo>
                  <a:lnTo>
                    <a:pt x="178266" y="120153"/>
                  </a:lnTo>
                  <a:lnTo>
                    <a:pt x="195491" y="118740"/>
                  </a:lnTo>
                  <a:lnTo>
                    <a:pt x="196593" y="117431"/>
                  </a:lnTo>
                  <a:lnTo>
                    <a:pt x="179104" y="117431"/>
                  </a:lnTo>
                  <a:lnTo>
                    <a:pt x="160989" y="102719"/>
                  </a:lnTo>
                  <a:lnTo>
                    <a:pt x="151723" y="69631"/>
                  </a:lnTo>
                  <a:lnTo>
                    <a:pt x="143555" y="54344"/>
                  </a:lnTo>
                  <a:lnTo>
                    <a:pt x="138903" y="52878"/>
                  </a:lnTo>
                  <a:close/>
                </a:path>
                <a:path w="403225" h="125095">
                  <a:moveTo>
                    <a:pt x="174078" y="44344"/>
                  </a:moveTo>
                  <a:lnTo>
                    <a:pt x="161303" y="51778"/>
                  </a:lnTo>
                  <a:lnTo>
                    <a:pt x="174183" y="59998"/>
                  </a:lnTo>
                  <a:lnTo>
                    <a:pt x="205072" y="73767"/>
                  </a:lnTo>
                  <a:lnTo>
                    <a:pt x="210098" y="97484"/>
                  </a:lnTo>
                  <a:lnTo>
                    <a:pt x="194234" y="116227"/>
                  </a:lnTo>
                  <a:lnTo>
                    <a:pt x="179104" y="117431"/>
                  </a:lnTo>
                  <a:lnTo>
                    <a:pt x="196593" y="117431"/>
                  </a:lnTo>
                  <a:lnTo>
                    <a:pt x="212820" y="98164"/>
                  </a:lnTo>
                  <a:lnTo>
                    <a:pt x="207323" y="71935"/>
                  </a:lnTo>
                  <a:lnTo>
                    <a:pt x="175334" y="57695"/>
                  </a:lnTo>
                  <a:lnTo>
                    <a:pt x="166330" y="51883"/>
                  </a:lnTo>
                  <a:lnTo>
                    <a:pt x="174497" y="47171"/>
                  </a:lnTo>
                  <a:lnTo>
                    <a:pt x="186567" y="47171"/>
                  </a:lnTo>
                  <a:lnTo>
                    <a:pt x="174078" y="44344"/>
                  </a:lnTo>
                  <a:close/>
                </a:path>
                <a:path w="403225" h="125095">
                  <a:moveTo>
                    <a:pt x="263461" y="81882"/>
                  </a:moveTo>
                  <a:lnTo>
                    <a:pt x="260306" y="81882"/>
                  </a:lnTo>
                  <a:lnTo>
                    <a:pt x="273866" y="100573"/>
                  </a:lnTo>
                  <a:lnTo>
                    <a:pt x="301195" y="114028"/>
                  </a:lnTo>
                  <a:lnTo>
                    <a:pt x="319833" y="112143"/>
                  </a:lnTo>
                  <a:lnTo>
                    <a:pt x="319833" y="111358"/>
                  </a:lnTo>
                  <a:lnTo>
                    <a:pt x="301561" y="111358"/>
                  </a:lnTo>
                  <a:lnTo>
                    <a:pt x="275541" y="98531"/>
                  </a:lnTo>
                  <a:lnTo>
                    <a:pt x="263461" y="81882"/>
                  </a:lnTo>
                  <a:close/>
                </a:path>
                <a:path w="403225" h="125095">
                  <a:moveTo>
                    <a:pt x="308524" y="63977"/>
                  </a:moveTo>
                  <a:lnTo>
                    <a:pt x="297059" y="68951"/>
                  </a:lnTo>
                  <a:lnTo>
                    <a:pt x="297059" y="80469"/>
                  </a:lnTo>
                  <a:lnTo>
                    <a:pt x="317215" y="97117"/>
                  </a:lnTo>
                  <a:lnTo>
                    <a:pt x="317215" y="109735"/>
                  </a:lnTo>
                  <a:lnTo>
                    <a:pt x="301561" y="111358"/>
                  </a:lnTo>
                  <a:lnTo>
                    <a:pt x="319833" y="111358"/>
                  </a:lnTo>
                  <a:lnTo>
                    <a:pt x="319833" y="95861"/>
                  </a:lnTo>
                  <a:lnTo>
                    <a:pt x="299676" y="79212"/>
                  </a:lnTo>
                  <a:lnTo>
                    <a:pt x="299798" y="70626"/>
                  </a:lnTo>
                  <a:lnTo>
                    <a:pt x="308419" y="66909"/>
                  </a:lnTo>
                  <a:lnTo>
                    <a:pt x="313948" y="66909"/>
                  </a:lnTo>
                  <a:lnTo>
                    <a:pt x="308524" y="63977"/>
                  </a:lnTo>
                  <a:close/>
                </a:path>
                <a:path w="403225" h="125095">
                  <a:moveTo>
                    <a:pt x="186567" y="47171"/>
                  </a:moveTo>
                  <a:lnTo>
                    <a:pt x="174497" y="47171"/>
                  </a:lnTo>
                  <a:lnTo>
                    <a:pt x="191303" y="50941"/>
                  </a:lnTo>
                  <a:lnTo>
                    <a:pt x="214496" y="65076"/>
                  </a:lnTo>
                  <a:lnTo>
                    <a:pt x="224652" y="82249"/>
                  </a:lnTo>
                  <a:lnTo>
                    <a:pt x="236013" y="107065"/>
                  </a:lnTo>
                  <a:lnTo>
                    <a:pt x="245646" y="106122"/>
                  </a:lnTo>
                  <a:lnTo>
                    <a:pt x="246484" y="106070"/>
                  </a:lnTo>
                  <a:lnTo>
                    <a:pt x="246981" y="104290"/>
                  </a:lnTo>
                  <a:lnTo>
                    <a:pt x="237584" y="104290"/>
                  </a:lnTo>
                  <a:lnTo>
                    <a:pt x="226956" y="81045"/>
                  </a:lnTo>
                  <a:lnTo>
                    <a:pt x="216380" y="63192"/>
                  </a:lnTo>
                  <a:lnTo>
                    <a:pt x="192350" y="48480"/>
                  </a:lnTo>
                  <a:lnTo>
                    <a:pt x="186567" y="47171"/>
                  </a:lnTo>
                  <a:close/>
                </a:path>
                <a:path w="403225" h="125095">
                  <a:moveTo>
                    <a:pt x="261143" y="78689"/>
                  </a:moveTo>
                  <a:lnTo>
                    <a:pt x="250044" y="83296"/>
                  </a:lnTo>
                  <a:lnTo>
                    <a:pt x="244495" y="103609"/>
                  </a:lnTo>
                  <a:lnTo>
                    <a:pt x="237584" y="104290"/>
                  </a:lnTo>
                  <a:lnTo>
                    <a:pt x="246981" y="104290"/>
                  </a:lnTo>
                  <a:lnTo>
                    <a:pt x="252295" y="85233"/>
                  </a:lnTo>
                  <a:lnTo>
                    <a:pt x="260306" y="81882"/>
                  </a:lnTo>
                  <a:lnTo>
                    <a:pt x="263461" y="81882"/>
                  </a:lnTo>
                  <a:lnTo>
                    <a:pt x="261143" y="78689"/>
                  </a:lnTo>
                  <a:close/>
                </a:path>
                <a:path w="403225" h="125095">
                  <a:moveTo>
                    <a:pt x="106853" y="61988"/>
                  </a:moveTo>
                  <a:lnTo>
                    <a:pt x="99787" y="61988"/>
                  </a:lnTo>
                  <a:lnTo>
                    <a:pt x="131776" y="74867"/>
                  </a:lnTo>
                  <a:lnTo>
                    <a:pt x="131472" y="70888"/>
                  </a:lnTo>
                  <a:lnTo>
                    <a:pt x="128844" y="70888"/>
                  </a:lnTo>
                  <a:lnTo>
                    <a:pt x="106853" y="61988"/>
                  </a:lnTo>
                  <a:close/>
                </a:path>
                <a:path w="403225" h="125095">
                  <a:moveTo>
                    <a:pt x="127273" y="49213"/>
                  </a:moveTo>
                  <a:lnTo>
                    <a:pt x="128844" y="70888"/>
                  </a:lnTo>
                  <a:lnTo>
                    <a:pt x="131472" y="70888"/>
                  </a:lnTo>
                  <a:lnTo>
                    <a:pt x="130100" y="52878"/>
                  </a:lnTo>
                  <a:lnTo>
                    <a:pt x="138903" y="52878"/>
                  </a:lnTo>
                  <a:lnTo>
                    <a:pt x="127273" y="49213"/>
                  </a:lnTo>
                  <a:close/>
                </a:path>
                <a:path w="403225" h="125095">
                  <a:moveTo>
                    <a:pt x="0" y="22251"/>
                  </a:moveTo>
                  <a:lnTo>
                    <a:pt x="942" y="39475"/>
                  </a:lnTo>
                  <a:lnTo>
                    <a:pt x="14816" y="53140"/>
                  </a:lnTo>
                  <a:lnTo>
                    <a:pt x="50783" y="56700"/>
                  </a:lnTo>
                  <a:lnTo>
                    <a:pt x="75338" y="68165"/>
                  </a:lnTo>
                  <a:lnTo>
                    <a:pt x="86526" y="65338"/>
                  </a:lnTo>
                  <a:lnTo>
                    <a:pt x="75547" y="65338"/>
                  </a:lnTo>
                  <a:lnTo>
                    <a:pt x="51516" y="54134"/>
                  </a:lnTo>
                  <a:lnTo>
                    <a:pt x="15915" y="50574"/>
                  </a:lnTo>
                  <a:lnTo>
                    <a:pt x="3455" y="38271"/>
                  </a:lnTo>
                  <a:lnTo>
                    <a:pt x="2827" y="25863"/>
                  </a:lnTo>
                  <a:lnTo>
                    <a:pt x="11661" y="25863"/>
                  </a:lnTo>
                  <a:lnTo>
                    <a:pt x="0" y="22251"/>
                  </a:lnTo>
                  <a:close/>
                </a:path>
                <a:path w="403225" h="125095">
                  <a:moveTo>
                    <a:pt x="361243" y="62302"/>
                  </a:moveTo>
                  <a:lnTo>
                    <a:pt x="354805" y="62302"/>
                  </a:lnTo>
                  <a:lnTo>
                    <a:pt x="365695" y="67171"/>
                  </a:lnTo>
                  <a:lnTo>
                    <a:pt x="366009" y="67171"/>
                  </a:lnTo>
                  <a:lnTo>
                    <a:pt x="366009" y="64553"/>
                  </a:lnTo>
                  <a:lnTo>
                    <a:pt x="366298" y="64553"/>
                  </a:lnTo>
                  <a:lnTo>
                    <a:pt x="361243" y="62302"/>
                  </a:lnTo>
                  <a:close/>
                </a:path>
                <a:path w="403225" h="125095">
                  <a:moveTo>
                    <a:pt x="378701" y="209"/>
                  </a:moveTo>
                  <a:lnTo>
                    <a:pt x="374281" y="209"/>
                  </a:lnTo>
                  <a:lnTo>
                    <a:pt x="399254" y="18586"/>
                  </a:lnTo>
                  <a:lnTo>
                    <a:pt x="399987" y="30627"/>
                  </a:lnTo>
                  <a:lnTo>
                    <a:pt x="394124" y="45077"/>
                  </a:lnTo>
                  <a:lnTo>
                    <a:pt x="378941" y="64553"/>
                  </a:lnTo>
                  <a:lnTo>
                    <a:pt x="366298" y="64553"/>
                  </a:lnTo>
                  <a:lnTo>
                    <a:pt x="366533" y="64658"/>
                  </a:lnTo>
                  <a:lnTo>
                    <a:pt x="366009" y="65862"/>
                  </a:lnTo>
                  <a:lnTo>
                    <a:pt x="366009" y="67171"/>
                  </a:lnTo>
                  <a:lnTo>
                    <a:pt x="380197" y="67171"/>
                  </a:lnTo>
                  <a:lnTo>
                    <a:pt x="396427" y="46438"/>
                  </a:lnTo>
                  <a:lnTo>
                    <a:pt x="402657" y="31046"/>
                  </a:lnTo>
                  <a:lnTo>
                    <a:pt x="401820" y="17172"/>
                  </a:lnTo>
                  <a:lnTo>
                    <a:pt x="378701" y="209"/>
                  </a:lnTo>
                  <a:close/>
                </a:path>
                <a:path w="403225" h="125095">
                  <a:moveTo>
                    <a:pt x="366298" y="64553"/>
                  </a:moveTo>
                  <a:lnTo>
                    <a:pt x="366009" y="64553"/>
                  </a:lnTo>
                  <a:lnTo>
                    <a:pt x="366009" y="65862"/>
                  </a:lnTo>
                  <a:lnTo>
                    <a:pt x="366533" y="64658"/>
                  </a:lnTo>
                  <a:lnTo>
                    <a:pt x="366298" y="64553"/>
                  </a:lnTo>
                  <a:close/>
                </a:path>
                <a:path w="403225" h="125095">
                  <a:moveTo>
                    <a:pt x="99996" y="59213"/>
                  </a:moveTo>
                  <a:lnTo>
                    <a:pt x="75547" y="65338"/>
                  </a:lnTo>
                  <a:lnTo>
                    <a:pt x="86526" y="65338"/>
                  </a:lnTo>
                  <a:lnTo>
                    <a:pt x="99787" y="61988"/>
                  </a:lnTo>
                  <a:lnTo>
                    <a:pt x="106853" y="61988"/>
                  </a:lnTo>
                  <a:lnTo>
                    <a:pt x="99996" y="59213"/>
                  </a:lnTo>
                  <a:close/>
                </a:path>
                <a:path w="403225" h="125095">
                  <a:moveTo>
                    <a:pt x="11661" y="25863"/>
                  </a:moveTo>
                  <a:lnTo>
                    <a:pt x="2827" y="25863"/>
                  </a:lnTo>
                  <a:lnTo>
                    <a:pt x="15235" y="29737"/>
                  </a:lnTo>
                  <a:lnTo>
                    <a:pt x="30732" y="28690"/>
                  </a:lnTo>
                  <a:lnTo>
                    <a:pt x="30564" y="27067"/>
                  </a:lnTo>
                  <a:lnTo>
                    <a:pt x="15549" y="27067"/>
                  </a:lnTo>
                  <a:lnTo>
                    <a:pt x="11661" y="25863"/>
                  </a:lnTo>
                  <a:close/>
                </a:path>
                <a:path w="403225" h="125095">
                  <a:moveTo>
                    <a:pt x="18042" y="0"/>
                  </a:moveTo>
                  <a:lnTo>
                    <a:pt x="14134" y="0"/>
                  </a:lnTo>
                  <a:lnTo>
                    <a:pt x="26229" y="10680"/>
                  </a:lnTo>
                  <a:lnTo>
                    <a:pt x="27904" y="26282"/>
                  </a:lnTo>
                  <a:lnTo>
                    <a:pt x="15549" y="27067"/>
                  </a:lnTo>
                  <a:lnTo>
                    <a:pt x="30564" y="27067"/>
                  </a:lnTo>
                  <a:lnTo>
                    <a:pt x="28742" y="9424"/>
                  </a:lnTo>
                  <a:lnTo>
                    <a:pt x="18042" y="0"/>
                  </a:lnTo>
                  <a:close/>
                </a:path>
                <a:path w="403225" h="125095">
                  <a:moveTo>
                    <a:pt x="344774" y="0"/>
                  </a:moveTo>
                  <a:lnTo>
                    <a:pt x="339463" y="0"/>
                  </a:lnTo>
                  <a:lnTo>
                    <a:pt x="340303" y="1518"/>
                  </a:lnTo>
                  <a:lnTo>
                    <a:pt x="360564" y="7068"/>
                  </a:lnTo>
                  <a:lnTo>
                    <a:pt x="366219" y="4241"/>
                  </a:lnTo>
                  <a:lnTo>
                    <a:pt x="360355" y="4241"/>
                  </a:lnTo>
                  <a:lnTo>
                    <a:pt x="344774" y="0"/>
                  </a:lnTo>
                  <a:close/>
                </a:path>
                <a:path w="403225" h="125095">
                  <a:moveTo>
                    <a:pt x="378415" y="0"/>
                  </a:moveTo>
                  <a:lnTo>
                    <a:pt x="368775" y="0"/>
                  </a:lnTo>
                  <a:lnTo>
                    <a:pt x="360355" y="4241"/>
                  </a:lnTo>
                  <a:lnTo>
                    <a:pt x="366219" y="4241"/>
                  </a:lnTo>
                  <a:lnTo>
                    <a:pt x="374281" y="209"/>
                  </a:lnTo>
                  <a:lnTo>
                    <a:pt x="378701" y="209"/>
                  </a:lnTo>
                  <a:lnTo>
                    <a:pt x="378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951639" y="242820"/>
              <a:ext cx="35560" cy="48895"/>
            </a:xfrm>
            <a:custGeom>
              <a:avLst/>
              <a:gdLst/>
              <a:ahLst/>
              <a:cxnLst/>
              <a:rect l="l" t="t" r="r" b="b"/>
              <a:pathLst>
                <a:path w="35559" h="48895">
                  <a:moveTo>
                    <a:pt x="21151" y="0"/>
                  </a:moveTo>
                  <a:lnTo>
                    <a:pt x="6282" y="9423"/>
                  </a:lnTo>
                  <a:lnTo>
                    <a:pt x="6282" y="21255"/>
                  </a:lnTo>
                  <a:lnTo>
                    <a:pt x="0" y="32355"/>
                  </a:lnTo>
                  <a:lnTo>
                    <a:pt x="5340" y="42878"/>
                  </a:lnTo>
                  <a:lnTo>
                    <a:pt x="21988" y="48323"/>
                  </a:lnTo>
                  <a:lnTo>
                    <a:pt x="35548" y="31098"/>
                  </a:lnTo>
                  <a:lnTo>
                    <a:pt x="32930" y="12931"/>
                  </a:lnTo>
                  <a:lnTo>
                    <a:pt x="21151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950120" y="241092"/>
              <a:ext cx="38735" cy="52069"/>
            </a:xfrm>
            <a:custGeom>
              <a:avLst/>
              <a:gdLst/>
              <a:ahLst/>
              <a:cxnLst/>
              <a:rect l="l" t="t" r="r" b="b"/>
              <a:pathLst>
                <a:path w="38734" h="52070">
                  <a:moveTo>
                    <a:pt x="22878" y="0"/>
                  </a:moveTo>
                  <a:lnTo>
                    <a:pt x="6544" y="10470"/>
                  </a:lnTo>
                  <a:lnTo>
                    <a:pt x="6544" y="22617"/>
                  </a:lnTo>
                  <a:lnTo>
                    <a:pt x="0" y="34030"/>
                  </a:lnTo>
                  <a:lnTo>
                    <a:pt x="5916" y="45705"/>
                  </a:lnTo>
                  <a:lnTo>
                    <a:pt x="23925" y="51621"/>
                  </a:lnTo>
                  <a:lnTo>
                    <a:pt x="26356" y="48532"/>
                  </a:lnTo>
                  <a:lnTo>
                    <a:pt x="23088" y="48532"/>
                  </a:lnTo>
                  <a:lnTo>
                    <a:pt x="7696" y="43558"/>
                  </a:lnTo>
                  <a:lnTo>
                    <a:pt x="2984" y="34135"/>
                  </a:lnTo>
                  <a:lnTo>
                    <a:pt x="9162" y="23297"/>
                  </a:lnTo>
                  <a:lnTo>
                    <a:pt x="9162" y="11884"/>
                  </a:lnTo>
                  <a:lnTo>
                    <a:pt x="22512" y="3403"/>
                  </a:lnTo>
                  <a:lnTo>
                    <a:pt x="25989" y="3403"/>
                  </a:lnTo>
                  <a:lnTo>
                    <a:pt x="22878" y="0"/>
                  </a:lnTo>
                  <a:close/>
                </a:path>
                <a:path w="38734" h="52070">
                  <a:moveTo>
                    <a:pt x="35713" y="32379"/>
                  </a:moveTo>
                  <a:lnTo>
                    <a:pt x="23088" y="48532"/>
                  </a:lnTo>
                  <a:lnTo>
                    <a:pt x="26356" y="48532"/>
                  </a:lnTo>
                  <a:lnTo>
                    <a:pt x="38428" y="33192"/>
                  </a:lnTo>
                  <a:lnTo>
                    <a:pt x="38428" y="33035"/>
                  </a:lnTo>
                  <a:lnTo>
                    <a:pt x="35810" y="33035"/>
                  </a:lnTo>
                  <a:lnTo>
                    <a:pt x="35713" y="32379"/>
                  </a:lnTo>
                  <a:close/>
                </a:path>
                <a:path w="38734" h="52070">
                  <a:moveTo>
                    <a:pt x="36019" y="31988"/>
                  </a:moveTo>
                  <a:lnTo>
                    <a:pt x="35713" y="32379"/>
                  </a:lnTo>
                  <a:lnTo>
                    <a:pt x="35810" y="33035"/>
                  </a:lnTo>
                  <a:lnTo>
                    <a:pt x="37066" y="32826"/>
                  </a:lnTo>
                  <a:lnTo>
                    <a:pt x="36019" y="31988"/>
                  </a:lnTo>
                  <a:close/>
                </a:path>
                <a:path w="38734" h="52070">
                  <a:moveTo>
                    <a:pt x="38428" y="32669"/>
                  </a:moveTo>
                  <a:lnTo>
                    <a:pt x="37066" y="32826"/>
                  </a:lnTo>
                  <a:lnTo>
                    <a:pt x="35810" y="33035"/>
                  </a:lnTo>
                  <a:lnTo>
                    <a:pt x="38428" y="33035"/>
                  </a:lnTo>
                  <a:lnTo>
                    <a:pt x="38428" y="32669"/>
                  </a:lnTo>
                  <a:close/>
                </a:path>
                <a:path w="38734" h="52070">
                  <a:moveTo>
                    <a:pt x="38328" y="31988"/>
                  </a:moveTo>
                  <a:lnTo>
                    <a:pt x="36019" y="31988"/>
                  </a:lnTo>
                  <a:lnTo>
                    <a:pt x="37066" y="32826"/>
                  </a:lnTo>
                  <a:lnTo>
                    <a:pt x="38428" y="32669"/>
                  </a:lnTo>
                  <a:lnTo>
                    <a:pt x="38328" y="31988"/>
                  </a:lnTo>
                  <a:close/>
                </a:path>
                <a:path w="38734" h="52070">
                  <a:moveTo>
                    <a:pt x="25989" y="3403"/>
                  </a:moveTo>
                  <a:lnTo>
                    <a:pt x="22512" y="3403"/>
                  </a:lnTo>
                  <a:lnTo>
                    <a:pt x="33192" y="15235"/>
                  </a:lnTo>
                  <a:lnTo>
                    <a:pt x="35713" y="32379"/>
                  </a:lnTo>
                  <a:lnTo>
                    <a:pt x="36019" y="31988"/>
                  </a:lnTo>
                  <a:lnTo>
                    <a:pt x="38328" y="31988"/>
                  </a:lnTo>
                  <a:lnTo>
                    <a:pt x="35705" y="14030"/>
                  </a:lnTo>
                  <a:lnTo>
                    <a:pt x="25989" y="34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756208" y="1119128"/>
              <a:ext cx="27940" cy="29845"/>
            </a:xfrm>
            <a:custGeom>
              <a:avLst/>
              <a:gdLst/>
              <a:ahLst/>
              <a:cxnLst/>
              <a:rect l="l" t="t" r="r" b="b"/>
              <a:pathLst>
                <a:path w="27940" h="29844">
                  <a:moveTo>
                    <a:pt x="12669" y="0"/>
                  </a:moveTo>
                  <a:lnTo>
                    <a:pt x="418" y="2251"/>
                  </a:lnTo>
                  <a:lnTo>
                    <a:pt x="0" y="14868"/>
                  </a:lnTo>
                  <a:lnTo>
                    <a:pt x="15758" y="29842"/>
                  </a:lnTo>
                  <a:lnTo>
                    <a:pt x="27486" y="28009"/>
                  </a:lnTo>
                  <a:lnTo>
                    <a:pt x="25810" y="15339"/>
                  </a:lnTo>
                  <a:lnTo>
                    <a:pt x="12669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754847" y="1117714"/>
              <a:ext cx="30480" cy="33020"/>
            </a:xfrm>
            <a:custGeom>
              <a:avLst/>
              <a:gdLst/>
              <a:ahLst/>
              <a:cxnLst/>
              <a:rect l="l" t="t" r="r" b="b"/>
              <a:pathLst>
                <a:path w="30479" h="33019">
                  <a:moveTo>
                    <a:pt x="14606" y="0"/>
                  </a:moveTo>
                  <a:lnTo>
                    <a:pt x="523" y="2565"/>
                  </a:lnTo>
                  <a:lnTo>
                    <a:pt x="0" y="16805"/>
                  </a:lnTo>
                  <a:lnTo>
                    <a:pt x="16701" y="32669"/>
                  </a:lnTo>
                  <a:lnTo>
                    <a:pt x="30313" y="30522"/>
                  </a:lnTo>
                  <a:lnTo>
                    <a:pt x="30212" y="29894"/>
                  </a:lnTo>
                  <a:lnTo>
                    <a:pt x="17538" y="29894"/>
                  </a:lnTo>
                  <a:lnTo>
                    <a:pt x="2722" y="15758"/>
                  </a:lnTo>
                  <a:lnTo>
                    <a:pt x="3141" y="4764"/>
                  </a:lnTo>
                  <a:lnTo>
                    <a:pt x="13559" y="2879"/>
                  </a:lnTo>
                  <a:lnTo>
                    <a:pt x="17059" y="2879"/>
                  </a:lnTo>
                  <a:lnTo>
                    <a:pt x="14606" y="0"/>
                  </a:lnTo>
                  <a:close/>
                </a:path>
                <a:path w="30479" h="33019">
                  <a:moveTo>
                    <a:pt x="27417" y="28310"/>
                  </a:moveTo>
                  <a:lnTo>
                    <a:pt x="17538" y="29894"/>
                  </a:lnTo>
                  <a:lnTo>
                    <a:pt x="30212" y="29894"/>
                  </a:lnTo>
                  <a:lnTo>
                    <a:pt x="30162" y="29580"/>
                  </a:lnTo>
                  <a:lnTo>
                    <a:pt x="27590" y="29580"/>
                  </a:lnTo>
                  <a:lnTo>
                    <a:pt x="27417" y="28310"/>
                  </a:lnTo>
                  <a:close/>
                </a:path>
                <a:path w="30479" h="33019">
                  <a:moveTo>
                    <a:pt x="28637" y="28114"/>
                  </a:moveTo>
                  <a:lnTo>
                    <a:pt x="27417" y="28310"/>
                  </a:lnTo>
                  <a:lnTo>
                    <a:pt x="27590" y="29580"/>
                  </a:lnTo>
                  <a:lnTo>
                    <a:pt x="28847" y="29423"/>
                  </a:lnTo>
                  <a:lnTo>
                    <a:pt x="28637" y="28114"/>
                  </a:lnTo>
                  <a:close/>
                </a:path>
                <a:path w="30479" h="33019">
                  <a:moveTo>
                    <a:pt x="30103" y="29213"/>
                  </a:moveTo>
                  <a:lnTo>
                    <a:pt x="28847" y="29423"/>
                  </a:lnTo>
                  <a:lnTo>
                    <a:pt x="27590" y="29580"/>
                  </a:lnTo>
                  <a:lnTo>
                    <a:pt x="30162" y="29580"/>
                  </a:lnTo>
                  <a:lnTo>
                    <a:pt x="30103" y="29213"/>
                  </a:lnTo>
                  <a:close/>
                </a:path>
                <a:path w="30479" h="33019">
                  <a:moveTo>
                    <a:pt x="29961" y="28114"/>
                  </a:moveTo>
                  <a:lnTo>
                    <a:pt x="28637" y="28114"/>
                  </a:lnTo>
                  <a:lnTo>
                    <a:pt x="28847" y="29423"/>
                  </a:lnTo>
                  <a:lnTo>
                    <a:pt x="30103" y="29213"/>
                  </a:lnTo>
                  <a:lnTo>
                    <a:pt x="29961" y="28114"/>
                  </a:lnTo>
                  <a:close/>
                </a:path>
                <a:path w="30479" h="33019">
                  <a:moveTo>
                    <a:pt x="17059" y="2879"/>
                  </a:moveTo>
                  <a:lnTo>
                    <a:pt x="13559" y="2879"/>
                  </a:lnTo>
                  <a:lnTo>
                    <a:pt x="25915" y="17329"/>
                  </a:lnTo>
                  <a:lnTo>
                    <a:pt x="27417" y="28310"/>
                  </a:lnTo>
                  <a:lnTo>
                    <a:pt x="28637" y="28114"/>
                  </a:lnTo>
                  <a:lnTo>
                    <a:pt x="29961" y="28114"/>
                  </a:lnTo>
                  <a:lnTo>
                    <a:pt x="28428" y="16229"/>
                  </a:lnTo>
                  <a:lnTo>
                    <a:pt x="17059" y="2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78219" y="642860"/>
              <a:ext cx="28575" cy="26670"/>
            </a:xfrm>
            <a:custGeom>
              <a:avLst/>
              <a:gdLst/>
              <a:ahLst/>
              <a:cxnLst/>
              <a:rect l="l" t="t" r="r" b="b"/>
              <a:pathLst>
                <a:path w="28575" h="26670">
                  <a:moveTo>
                    <a:pt x="20051" y="0"/>
                  </a:moveTo>
                  <a:lnTo>
                    <a:pt x="8271" y="4816"/>
                  </a:lnTo>
                  <a:lnTo>
                    <a:pt x="0" y="24030"/>
                  </a:lnTo>
                  <a:lnTo>
                    <a:pt x="17538" y="26229"/>
                  </a:lnTo>
                  <a:lnTo>
                    <a:pt x="28428" y="12303"/>
                  </a:lnTo>
                  <a:lnTo>
                    <a:pt x="20051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776334" y="641237"/>
              <a:ext cx="32384" cy="29845"/>
            </a:xfrm>
            <a:custGeom>
              <a:avLst/>
              <a:gdLst/>
              <a:ahLst/>
              <a:cxnLst/>
              <a:rect l="l" t="t" r="r" b="b"/>
              <a:pathLst>
                <a:path w="32384" h="29845">
                  <a:moveTo>
                    <a:pt x="3739" y="24568"/>
                  </a:moveTo>
                  <a:lnTo>
                    <a:pt x="3036" y="26177"/>
                  </a:lnTo>
                  <a:lnTo>
                    <a:pt x="1800" y="26177"/>
                  </a:lnTo>
                  <a:lnTo>
                    <a:pt x="1675" y="26962"/>
                  </a:lnTo>
                  <a:lnTo>
                    <a:pt x="19947" y="29266"/>
                  </a:lnTo>
                  <a:lnTo>
                    <a:pt x="22113" y="26491"/>
                  </a:lnTo>
                  <a:lnTo>
                    <a:pt x="18795" y="26491"/>
                  </a:lnTo>
                  <a:lnTo>
                    <a:pt x="16335" y="26177"/>
                  </a:lnTo>
                  <a:lnTo>
                    <a:pt x="3036" y="26177"/>
                  </a:lnTo>
                  <a:lnTo>
                    <a:pt x="1884" y="25653"/>
                  </a:lnTo>
                  <a:lnTo>
                    <a:pt x="12236" y="25653"/>
                  </a:lnTo>
                  <a:lnTo>
                    <a:pt x="3739" y="24568"/>
                  </a:lnTo>
                  <a:close/>
                </a:path>
                <a:path w="32384" h="29845">
                  <a:moveTo>
                    <a:pt x="22460" y="0"/>
                  </a:moveTo>
                  <a:lnTo>
                    <a:pt x="9266" y="5444"/>
                  </a:lnTo>
                  <a:lnTo>
                    <a:pt x="0" y="26753"/>
                  </a:lnTo>
                  <a:lnTo>
                    <a:pt x="1675" y="26962"/>
                  </a:lnTo>
                  <a:lnTo>
                    <a:pt x="1884" y="25653"/>
                  </a:lnTo>
                  <a:lnTo>
                    <a:pt x="1989" y="24344"/>
                  </a:lnTo>
                  <a:lnTo>
                    <a:pt x="3837" y="24344"/>
                  </a:lnTo>
                  <a:lnTo>
                    <a:pt x="11203" y="7486"/>
                  </a:lnTo>
                  <a:lnTo>
                    <a:pt x="21517" y="3245"/>
                  </a:lnTo>
                  <a:lnTo>
                    <a:pt x="24648" y="3245"/>
                  </a:lnTo>
                  <a:lnTo>
                    <a:pt x="22460" y="0"/>
                  </a:lnTo>
                  <a:close/>
                </a:path>
                <a:path w="32384" h="29845">
                  <a:moveTo>
                    <a:pt x="24648" y="3245"/>
                  </a:moveTo>
                  <a:lnTo>
                    <a:pt x="21517" y="3245"/>
                  </a:lnTo>
                  <a:lnTo>
                    <a:pt x="28742" y="13873"/>
                  </a:lnTo>
                  <a:lnTo>
                    <a:pt x="18795" y="26491"/>
                  </a:lnTo>
                  <a:lnTo>
                    <a:pt x="22113" y="26491"/>
                  </a:lnTo>
                  <a:lnTo>
                    <a:pt x="31883" y="13978"/>
                  </a:lnTo>
                  <a:lnTo>
                    <a:pt x="24648" y="3245"/>
                  </a:lnTo>
                  <a:close/>
                </a:path>
                <a:path w="32384" h="29845">
                  <a:moveTo>
                    <a:pt x="1989" y="24344"/>
                  </a:moveTo>
                  <a:lnTo>
                    <a:pt x="1884" y="25653"/>
                  </a:lnTo>
                  <a:lnTo>
                    <a:pt x="3036" y="26177"/>
                  </a:lnTo>
                  <a:lnTo>
                    <a:pt x="3739" y="24568"/>
                  </a:lnTo>
                  <a:lnTo>
                    <a:pt x="1989" y="24344"/>
                  </a:lnTo>
                  <a:close/>
                </a:path>
                <a:path w="32384" h="29845">
                  <a:moveTo>
                    <a:pt x="3837" y="24344"/>
                  </a:moveTo>
                  <a:lnTo>
                    <a:pt x="1989" y="24344"/>
                  </a:lnTo>
                  <a:lnTo>
                    <a:pt x="3739" y="24568"/>
                  </a:lnTo>
                  <a:lnTo>
                    <a:pt x="3837" y="24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108060" y="1498803"/>
              <a:ext cx="37465" cy="60325"/>
            </a:xfrm>
            <a:custGeom>
              <a:avLst/>
              <a:gdLst/>
              <a:ahLst/>
              <a:cxnLst/>
              <a:rect l="l" t="t" r="r" b="b"/>
              <a:pathLst>
                <a:path w="37465" h="60325">
                  <a:moveTo>
                    <a:pt x="15287" y="0"/>
                  </a:moveTo>
                  <a:lnTo>
                    <a:pt x="0" y="16386"/>
                  </a:lnTo>
                  <a:lnTo>
                    <a:pt x="837" y="33035"/>
                  </a:lnTo>
                  <a:lnTo>
                    <a:pt x="18899" y="49579"/>
                  </a:lnTo>
                  <a:lnTo>
                    <a:pt x="24240" y="60155"/>
                  </a:lnTo>
                  <a:lnTo>
                    <a:pt x="34082" y="59736"/>
                  </a:lnTo>
                  <a:lnTo>
                    <a:pt x="36909" y="48270"/>
                  </a:lnTo>
                  <a:lnTo>
                    <a:pt x="25601" y="27957"/>
                  </a:lnTo>
                  <a:lnTo>
                    <a:pt x="33873" y="17852"/>
                  </a:lnTo>
                  <a:lnTo>
                    <a:pt x="31150" y="3403"/>
                  </a:lnTo>
                  <a:lnTo>
                    <a:pt x="15287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106750" y="1497337"/>
              <a:ext cx="40005" cy="63500"/>
            </a:xfrm>
            <a:custGeom>
              <a:avLst/>
              <a:gdLst/>
              <a:ahLst/>
              <a:cxnLst/>
              <a:rect l="l" t="t" r="r" b="b"/>
              <a:pathLst>
                <a:path w="40004" h="63500">
                  <a:moveTo>
                    <a:pt x="16177" y="0"/>
                  </a:moveTo>
                  <a:lnTo>
                    <a:pt x="0" y="17329"/>
                  </a:lnTo>
                  <a:lnTo>
                    <a:pt x="785" y="35077"/>
                  </a:lnTo>
                  <a:lnTo>
                    <a:pt x="19109" y="51830"/>
                  </a:lnTo>
                  <a:lnTo>
                    <a:pt x="24815" y="62930"/>
                  </a:lnTo>
                  <a:lnTo>
                    <a:pt x="35496" y="62511"/>
                  </a:lnTo>
                  <a:lnTo>
                    <a:pt x="36438" y="62458"/>
                  </a:lnTo>
                  <a:lnTo>
                    <a:pt x="36992" y="60259"/>
                  </a:lnTo>
                  <a:lnTo>
                    <a:pt x="26386" y="60259"/>
                  </a:lnTo>
                  <a:lnTo>
                    <a:pt x="21255" y="50207"/>
                  </a:lnTo>
                  <a:lnTo>
                    <a:pt x="3403" y="33873"/>
                  </a:lnTo>
                  <a:lnTo>
                    <a:pt x="2670" y="18324"/>
                  </a:lnTo>
                  <a:lnTo>
                    <a:pt x="17015" y="2879"/>
                  </a:lnTo>
                  <a:lnTo>
                    <a:pt x="29323" y="2879"/>
                  </a:lnTo>
                  <a:lnTo>
                    <a:pt x="16177" y="0"/>
                  </a:lnTo>
                  <a:close/>
                </a:path>
                <a:path w="40004" h="63500">
                  <a:moveTo>
                    <a:pt x="32669" y="3612"/>
                  </a:moveTo>
                  <a:lnTo>
                    <a:pt x="32459" y="4868"/>
                  </a:lnTo>
                  <a:lnTo>
                    <a:pt x="32145" y="6177"/>
                  </a:lnTo>
                  <a:lnTo>
                    <a:pt x="31304" y="6177"/>
                  </a:lnTo>
                  <a:lnTo>
                    <a:pt x="33820" y="18952"/>
                  </a:lnTo>
                  <a:lnTo>
                    <a:pt x="25339" y="29318"/>
                  </a:lnTo>
                  <a:lnTo>
                    <a:pt x="36857" y="49946"/>
                  </a:lnTo>
                  <a:lnTo>
                    <a:pt x="34344" y="59893"/>
                  </a:lnTo>
                  <a:lnTo>
                    <a:pt x="26386" y="60259"/>
                  </a:lnTo>
                  <a:lnTo>
                    <a:pt x="36992" y="60259"/>
                  </a:lnTo>
                  <a:lnTo>
                    <a:pt x="39684" y="49579"/>
                  </a:lnTo>
                  <a:lnTo>
                    <a:pt x="28480" y="29580"/>
                  </a:lnTo>
                  <a:lnTo>
                    <a:pt x="36648" y="19632"/>
                  </a:lnTo>
                  <a:lnTo>
                    <a:pt x="33983" y="6177"/>
                  </a:lnTo>
                  <a:lnTo>
                    <a:pt x="32145" y="6177"/>
                  </a:lnTo>
                  <a:lnTo>
                    <a:pt x="31267" y="5986"/>
                  </a:lnTo>
                  <a:lnTo>
                    <a:pt x="33945" y="5986"/>
                  </a:lnTo>
                  <a:lnTo>
                    <a:pt x="33506" y="3769"/>
                  </a:lnTo>
                  <a:lnTo>
                    <a:pt x="32669" y="3612"/>
                  </a:lnTo>
                  <a:close/>
                </a:path>
                <a:path w="40004" h="63500">
                  <a:moveTo>
                    <a:pt x="32459" y="4868"/>
                  </a:moveTo>
                  <a:lnTo>
                    <a:pt x="31098" y="5130"/>
                  </a:lnTo>
                  <a:lnTo>
                    <a:pt x="31267" y="5986"/>
                  </a:lnTo>
                  <a:lnTo>
                    <a:pt x="32145" y="6177"/>
                  </a:lnTo>
                  <a:lnTo>
                    <a:pt x="32459" y="4868"/>
                  </a:lnTo>
                  <a:close/>
                </a:path>
                <a:path w="40004" h="63500">
                  <a:moveTo>
                    <a:pt x="29323" y="2879"/>
                  </a:moveTo>
                  <a:lnTo>
                    <a:pt x="17015" y="2879"/>
                  </a:lnTo>
                  <a:lnTo>
                    <a:pt x="31267" y="5986"/>
                  </a:lnTo>
                  <a:lnTo>
                    <a:pt x="31098" y="5130"/>
                  </a:lnTo>
                  <a:lnTo>
                    <a:pt x="32459" y="4868"/>
                  </a:lnTo>
                  <a:lnTo>
                    <a:pt x="32669" y="3612"/>
                  </a:lnTo>
                  <a:lnTo>
                    <a:pt x="29323" y="2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43128" y="307739"/>
              <a:ext cx="137011" cy="13229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950308" y="511973"/>
              <a:ext cx="29845" cy="21590"/>
            </a:xfrm>
            <a:custGeom>
              <a:avLst/>
              <a:gdLst/>
              <a:ahLst/>
              <a:cxnLst/>
              <a:rect l="l" t="t" r="r" b="b"/>
              <a:pathLst>
                <a:path w="29844" h="21590">
                  <a:moveTo>
                    <a:pt x="11308" y="0"/>
                  </a:moveTo>
                  <a:lnTo>
                    <a:pt x="0" y="7905"/>
                  </a:lnTo>
                  <a:lnTo>
                    <a:pt x="10470" y="20994"/>
                  </a:lnTo>
                  <a:lnTo>
                    <a:pt x="25810" y="21517"/>
                  </a:lnTo>
                  <a:lnTo>
                    <a:pt x="29266" y="9214"/>
                  </a:lnTo>
                  <a:lnTo>
                    <a:pt x="11308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948423" y="510455"/>
              <a:ext cx="33020" cy="24765"/>
            </a:xfrm>
            <a:custGeom>
              <a:avLst/>
              <a:gdLst/>
              <a:ahLst/>
              <a:cxnLst/>
              <a:rect l="l" t="t" r="r" b="b"/>
              <a:pathLst>
                <a:path w="33019" h="24765">
                  <a:moveTo>
                    <a:pt x="13088" y="0"/>
                  </a:moveTo>
                  <a:lnTo>
                    <a:pt x="0" y="9162"/>
                  </a:lnTo>
                  <a:lnTo>
                    <a:pt x="11727" y="23821"/>
                  </a:lnTo>
                  <a:lnTo>
                    <a:pt x="28637" y="24397"/>
                  </a:lnTo>
                  <a:lnTo>
                    <a:pt x="28951" y="23402"/>
                  </a:lnTo>
                  <a:lnTo>
                    <a:pt x="26438" y="22669"/>
                  </a:lnTo>
                  <a:lnTo>
                    <a:pt x="26711" y="21692"/>
                  </a:lnTo>
                  <a:lnTo>
                    <a:pt x="12983" y="21203"/>
                  </a:lnTo>
                  <a:lnTo>
                    <a:pt x="3769" y="9685"/>
                  </a:lnTo>
                  <a:lnTo>
                    <a:pt x="13298" y="3036"/>
                  </a:lnTo>
                  <a:lnTo>
                    <a:pt x="19019" y="3036"/>
                  </a:lnTo>
                  <a:lnTo>
                    <a:pt x="13088" y="0"/>
                  </a:lnTo>
                  <a:close/>
                </a:path>
                <a:path w="33019" h="24765">
                  <a:moveTo>
                    <a:pt x="19019" y="3036"/>
                  </a:moveTo>
                  <a:lnTo>
                    <a:pt x="13298" y="3036"/>
                  </a:lnTo>
                  <a:lnTo>
                    <a:pt x="29580" y="11413"/>
                  </a:lnTo>
                  <a:lnTo>
                    <a:pt x="26711" y="21692"/>
                  </a:lnTo>
                  <a:lnTo>
                    <a:pt x="27695" y="21727"/>
                  </a:lnTo>
                  <a:lnTo>
                    <a:pt x="27695" y="23035"/>
                  </a:lnTo>
                  <a:lnTo>
                    <a:pt x="28951" y="23402"/>
                  </a:lnTo>
                  <a:lnTo>
                    <a:pt x="32721" y="10052"/>
                  </a:lnTo>
                  <a:lnTo>
                    <a:pt x="19019" y="3036"/>
                  </a:lnTo>
                  <a:close/>
                </a:path>
                <a:path w="33019" h="24765">
                  <a:moveTo>
                    <a:pt x="26711" y="21692"/>
                  </a:moveTo>
                  <a:lnTo>
                    <a:pt x="26438" y="22669"/>
                  </a:lnTo>
                  <a:lnTo>
                    <a:pt x="27695" y="23035"/>
                  </a:lnTo>
                  <a:lnTo>
                    <a:pt x="27695" y="21727"/>
                  </a:lnTo>
                  <a:lnTo>
                    <a:pt x="26711" y="216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823767" y="631027"/>
              <a:ext cx="26670" cy="40640"/>
            </a:xfrm>
            <a:custGeom>
              <a:avLst/>
              <a:gdLst/>
              <a:ahLst/>
              <a:cxnLst/>
              <a:rect l="l" t="t" r="r" b="b"/>
              <a:pathLst>
                <a:path w="26669" h="40640">
                  <a:moveTo>
                    <a:pt x="25287" y="0"/>
                  </a:moveTo>
                  <a:lnTo>
                    <a:pt x="9423" y="3088"/>
                  </a:lnTo>
                  <a:lnTo>
                    <a:pt x="0" y="18795"/>
                  </a:lnTo>
                  <a:lnTo>
                    <a:pt x="1151" y="30627"/>
                  </a:lnTo>
                  <a:lnTo>
                    <a:pt x="9004" y="40208"/>
                  </a:lnTo>
                  <a:lnTo>
                    <a:pt x="26124" y="17486"/>
                  </a:lnTo>
                  <a:lnTo>
                    <a:pt x="25287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822405" y="629457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09" h="44450">
                  <a:moveTo>
                    <a:pt x="1361" y="20365"/>
                  </a:moveTo>
                  <a:lnTo>
                    <a:pt x="0" y="20470"/>
                  </a:lnTo>
                  <a:lnTo>
                    <a:pt x="1184" y="31674"/>
                  </a:lnTo>
                  <a:lnTo>
                    <a:pt x="1256" y="32721"/>
                  </a:lnTo>
                  <a:lnTo>
                    <a:pt x="10470" y="43873"/>
                  </a:lnTo>
                  <a:lnTo>
                    <a:pt x="13665" y="39632"/>
                  </a:lnTo>
                  <a:lnTo>
                    <a:pt x="10366" y="39632"/>
                  </a:lnTo>
                  <a:lnTo>
                    <a:pt x="3769" y="31674"/>
                  </a:lnTo>
                  <a:lnTo>
                    <a:pt x="2701" y="21046"/>
                  </a:lnTo>
                  <a:lnTo>
                    <a:pt x="2408" y="21046"/>
                  </a:lnTo>
                  <a:lnTo>
                    <a:pt x="1361" y="20365"/>
                  </a:lnTo>
                  <a:close/>
                </a:path>
                <a:path w="29209" h="44450">
                  <a:moveTo>
                    <a:pt x="27969" y="3141"/>
                  </a:moveTo>
                  <a:lnTo>
                    <a:pt x="25391" y="3141"/>
                  </a:lnTo>
                  <a:lnTo>
                    <a:pt x="26229" y="18690"/>
                  </a:lnTo>
                  <a:lnTo>
                    <a:pt x="10366" y="39632"/>
                  </a:lnTo>
                  <a:lnTo>
                    <a:pt x="13665" y="39632"/>
                  </a:lnTo>
                  <a:lnTo>
                    <a:pt x="28847" y="19475"/>
                  </a:lnTo>
                  <a:lnTo>
                    <a:pt x="27969" y="3141"/>
                  </a:lnTo>
                  <a:close/>
                </a:path>
                <a:path w="29209" h="44450">
                  <a:moveTo>
                    <a:pt x="2617" y="20208"/>
                  </a:moveTo>
                  <a:lnTo>
                    <a:pt x="1361" y="20365"/>
                  </a:lnTo>
                  <a:lnTo>
                    <a:pt x="2408" y="21046"/>
                  </a:lnTo>
                  <a:lnTo>
                    <a:pt x="2660" y="20631"/>
                  </a:lnTo>
                  <a:lnTo>
                    <a:pt x="2617" y="20208"/>
                  </a:lnTo>
                  <a:close/>
                </a:path>
                <a:path w="29209" h="44450">
                  <a:moveTo>
                    <a:pt x="2660" y="20631"/>
                  </a:moveTo>
                  <a:lnTo>
                    <a:pt x="2408" y="21046"/>
                  </a:lnTo>
                  <a:lnTo>
                    <a:pt x="2701" y="21046"/>
                  </a:lnTo>
                  <a:lnTo>
                    <a:pt x="2660" y="20631"/>
                  </a:lnTo>
                  <a:close/>
                </a:path>
                <a:path w="29209" h="44450">
                  <a:moveTo>
                    <a:pt x="2916" y="20208"/>
                  </a:moveTo>
                  <a:lnTo>
                    <a:pt x="2617" y="20208"/>
                  </a:lnTo>
                  <a:lnTo>
                    <a:pt x="2660" y="20631"/>
                  </a:lnTo>
                  <a:lnTo>
                    <a:pt x="2916" y="20208"/>
                  </a:lnTo>
                  <a:close/>
                </a:path>
                <a:path w="29209" h="44450">
                  <a:moveTo>
                    <a:pt x="27800" y="0"/>
                  </a:moveTo>
                  <a:lnTo>
                    <a:pt x="10104" y="3507"/>
                  </a:lnTo>
                  <a:lnTo>
                    <a:pt x="0" y="20051"/>
                  </a:lnTo>
                  <a:lnTo>
                    <a:pt x="0" y="20470"/>
                  </a:lnTo>
                  <a:lnTo>
                    <a:pt x="1361" y="20365"/>
                  </a:lnTo>
                  <a:lnTo>
                    <a:pt x="2617" y="20208"/>
                  </a:lnTo>
                  <a:lnTo>
                    <a:pt x="2916" y="20208"/>
                  </a:lnTo>
                  <a:lnTo>
                    <a:pt x="11622" y="5863"/>
                  </a:lnTo>
                  <a:lnTo>
                    <a:pt x="25391" y="3141"/>
                  </a:lnTo>
                  <a:lnTo>
                    <a:pt x="27969" y="3141"/>
                  </a:lnTo>
                  <a:lnTo>
                    <a:pt x="27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876908" y="502811"/>
              <a:ext cx="48895" cy="33020"/>
            </a:xfrm>
            <a:custGeom>
              <a:avLst/>
              <a:gdLst/>
              <a:ahLst/>
              <a:cxnLst/>
              <a:rect l="l" t="t" r="r" b="b"/>
              <a:pathLst>
                <a:path w="48894" h="33020">
                  <a:moveTo>
                    <a:pt x="17957" y="0"/>
                  </a:moveTo>
                  <a:lnTo>
                    <a:pt x="0" y="11779"/>
                  </a:lnTo>
                  <a:lnTo>
                    <a:pt x="16177" y="16596"/>
                  </a:lnTo>
                  <a:lnTo>
                    <a:pt x="26648" y="27538"/>
                  </a:lnTo>
                  <a:lnTo>
                    <a:pt x="48899" y="32826"/>
                  </a:lnTo>
                  <a:lnTo>
                    <a:pt x="39265" y="9162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873870" y="501345"/>
              <a:ext cx="54610" cy="36195"/>
            </a:xfrm>
            <a:custGeom>
              <a:avLst/>
              <a:gdLst/>
              <a:ahLst/>
              <a:cxnLst/>
              <a:rect l="l" t="t" r="r" b="b"/>
              <a:pathLst>
                <a:path w="54609" h="36195">
                  <a:moveTo>
                    <a:pt x="20261" y="366"/>
                  </a:moveTo>
                  <a:lnTo>
                    <a:pt x="0" y="13664"/>
                  </a:lnTo>
                  <a:lnTo>
                    <a:pt x="18481" y="19214"/>
                  </a:lnTo>
                  <a:lnTo>
                    <a:pt x="28951" y="30208"/>
                  </a:lnTo>
                  <a:lnTo>
                    <a:pt x="54186" y="36124"/>
                  </a:lnTo>
                  <a:lnTo>
                    <a:pt x="52666" y="32407"/>
                  </a:lnTo>
                  <a:lnTo>
                    <a:pt x="49841" y="32407"/>
                  </a:lnTo>
                  <a:lnTo>
                    <a:pt x="30365" y="27800"/>
                  </a:lnTo>
                  <a:lnTo>
                    <a:pt x="19842" y="16858"/>
                  </a:lnTo>
                  <a:lnTo>
                    <a:pt x="6073" y="12774"/>
                  </a:lnTo>
                  <a:lnTo>
                    <a:pt x="21070" y="2927"/>
                  </a:lnTo>
                  <a:lnTo>
                    <a:pt x="20470" y="2670"/>
                  </a:lnTo>
                  <a:lnTo>
                    <a:pt x="20994" y="1465"/>
                  </a:lnTo>
                  <a:lnTo>
                    <a:pt x="20261" y="366"/>
                  </a:lnTo>
                  <a:close/>
                </a:path>
                <a:path w="54609" h="36195">
                  <a:moveTo>
                    <a:pt x="20784" y="0"/>
                  </a:moveTo>
                  <a:lnTo>
                    <a:pt x="20261" y="366"/>
                  </a:lnTo>
                  <a:lnTo>
                    <a:pt x="20994" y="1465"/>
                  </a:lnTo>
                  <a:lnTo>
                    <a:pt x="21622" y="2565"/>
                  </a:lnTo>
                  <a:lnTo>
                    <a:pt x="21070" y="2927"/>
                  </a:lnTo>
                  <a:lnTo>
                    <a:pt x="41359" y="11622"/>
                  </a:lnTo>
                  <a:lnTo>
                    <a:pt x="49841" y="32407"/>
                  </a:lnTo>
                  <a:lnTo>
                    <a:pt x="52666" y="32407"/>
                  </a:lnTo>
                  <a:lnTo>
                    <a:pt x="43349" y="9633"/>
                  </a:lnTo>
                  <a:lnTo>
                    <a:pt x="20784" y="0"/>
                  </a:lnTo>
                  <a:close/>
                </a:path>
                <a:path w="54609" h="36195">
                  <a:moveTo>
                    <a:pt x="20994" y="1465"/>
                  </a:moveTo>
                  <a:lnTo>
                    <a:pt x="20470" y="2670"/>
                  </a:lnTo>
                  <a:lnTo>
                    <a:pt x="21070" y="2927"/>
                  </a:lnTo>
                  <a:lnTo>
                    <a:pt x="21622" y="2565"/>
                  </a:lnTo>
                  <a:lnTo>
                    <a:pt x="20994" y="14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476030" y="644482"/>
              <a:ext cx="54610" cy="24765"/>
            </a:xfrm>
            <a:custGeom>
              <a:avLst/>
              <a:gdLst/>
              <a:ahLst/>
              <a:cxnLst/>
              <a:rect l="l" t="t" r="r" b="b"/>
              <a:pathLst>
                <a:path w="54609" h="24765">
                  <a:moveTo>
                    <a:pt x="23611" y="0"/>
                  </a:moveTo>
                  <a:lnTo>
                    <a:pt x="1361" y="11413"/>
                  </a:lnTo>
                  <a:lnTo>
                    <a:pt x="0" y="24554"/>
                  </a:lnTo>
                  <a:lnTo>
                    <a:pt x="8376" y="24554"/>
                  </a:lnTo>
                  <a:lnTo>
                    <a:pt x="14397" y="17119"/>
                  </a:lnTo>
                  <a:lnTo>
                    <a:pt x="41464" y="11884"/>
                  </a:lnTo>
                  <a:lnTo>
                    <a:pt x="54239" y="3141"/>
                  </a:lnTo>
                  <a:lnTo>
                    <a:pt x="23611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474668" y="643121"/>
              <a:ext cx="59690" cy="27305"/>
            </a:xfrm>
            <a:custGeom>
              <a:avLst/>
              <a:gdLst/>
              <a:ahLst/>
              <a:cxnLst/>
              <a:rect l="l" t="t" r="r" b="b"/>
              <a:pathLst>
                <a:path w="59690" h="27304">
                  <a:moveTo>
                    <a:pt x="1465" y="12617"/>
                  </a:moveTo>
                  <a:lnTo>
                    <a:pt x="0" y="27224"/>
                  </a:lnTo>
                  <a:lnTo>
                    <a:pt x="10366" y="27224"/>
                  </a:lnTo>
                  <a:lnTo>
                    <a:pt x="12493" y="24606"/>
                  </a:lnTo>
                  <a:lnTo>
                    <a:pt x="2827" y="24606"/>
                  </a:lnTo>
                  <a:lnTo>
                    <a:pt x="3971" y="13926"/>
                  </a:lnTo>
                  <a:lnTo>
                    <a:pt x="3350" y="13926"/>
                  </a:lnTo>
                  <a:lnTo>
                    <a:pt x="2722" y="12774"/>
                  </a:lnTo>
                  <a:lnTo>
                    <a:pt x="1465" y="12617"/>
                  </a:lnTo>
                  <a:close/>
                </a:path>
                <a:path w="59690" h="27304">
                  <a:moveTo>
                    <a:pt x="51122" y="2722"/>
                  </a:moveTo>
                  <a:lnTo>
                    <a:pt x="25182" y="2722"/>
                  </a:lnTo>
                  <a:lnTo>
                    <a:pt x="51830" y="5444"/>
                  </a:lnTo>
                  <a:lnTo>
                    <a:pt x="42302" y="11989"/>
                  </a:lnTo>
                  <a:lnTo>
                    <a:pt x="15130" y="17276"/>
                  </a:lnTo>
                  <a:lnTo>
                    <a:pt x="9109" y="24606"/>
                  </a:lnTo>
                  <a:lnTo>
                    <a:pt x="12493" y="24606"/>
                  </a:lnTo>
                  <a:lnTo>
                    <a:pt x="16491" y="19685"/>
                  </a:lnTo>
                  <a:lnTo>
                    <a:pt x="43349" y="14449"/>
                  </a:lnTo>
                  <a:lnTo>
                    <a:pt x="59265" y="3560"/>
                  </a:lnTo>
                  <a:lnTo>
                    <a:pt x="51122" y="2722"/>
                  </a:lnTo>
                  <a:close/>
                </a:path>
                <a:path w="59690" h="27304">
                  <a:moveTo>
                    <a:pt x="2722" y="12774"/>
                  </a:moveTo>
                  <a:lnTo>
                    <a:pt x="3350" y="13926"/>
                  </a:lnTo>
                  <a:lnTo>
                    <a:pt x="4007" y="13589"/>
                  </a:lnTo>
                  <a:lnTo>
                    <a:pt x="4083" y="12879"/>
                  </a:lnTo>
                  <a:lnTo>
                    <a:pt x="2722" y="12774"/>
                  </a:lnTo>
                  <a:close/>
                </a:path>
                <a:path w="59690" h="27304">
                  <a:moveTo>
                    <a:pt x="4007" y="13589"/>
                  </a:moveTo>
                  <a:lnTo>
                    <a:pt x="3350" y="13926"/>
                  </a:lnTo>
                  <a:lnTo>
                    <a:pt x="3971" y="13926"/>
                  </a:lnTo>
                  <a:lnTo>
                    <a:pt x="4007" y="13589"/>
                  </a:lnTo>
                  <a:close/>
                </a:path>
                <a:path w="59690" h="27304">
                  <a:moveTo>
                    <a:pt x="24658" y="0"/>
                  </a:moveTo>
                  <a:lnTo>
                    <a:pt x="1570" y="11936"/>
                  </a:lnTo>
                  <a:lnTo>
                    <a:pt x="1465" y="12617"/>
                  </a:lnTo>
                  <a:lnTo>
                    <a:pt x="2722" y="12774"/>
                  </a:lnTo>
                  <a:lnTo>
                    <a:pt x="4083" y="12879"/>
                  </a:lnTo>
                  <a:lnTo>
                    <a:pt x="4007" y="13589"/>
                  </a:lnTo>
                  <a:lnTo>
                    <a:pt x="25182" y="2722"/>
                  </a:lnTo>
                  <a:lnTo>
                    <a:pt x="51122" y="2722"/>
                  </a:lnTo>
                  <a:lnTo>
                    <a:pt x="246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840259" y="506790"/>
              <a:ext cx="28575" cy="17145"/>
            </a:xfrm>
            <a:custGeom>
              <a:avLst/>
              <a:gdLst/>
              <a:ahLst/>
              <a:cxnLst/>
              <a:rect l="l" t="t" r="r" b="b"/>
              <a:pathLst>
                <a:path w="28575" h="17145">
                  <a:moveTo>
                    <a:pt x="16543" y="0"/>
                  </a:moveTo>
                  <a:lnTo>
                    <a:pt x="0" y="9685"/>
                  </a:lnTo>
                  <a:lnTo>
                    <a:pt x="3455" y="16648"/>
                  </a:lnTo>
                  <a:lnTo>
                    <a:pt x="17957" y="17119"/>
                  </a:lnTo>
                  <a:lnTo>
                    <a:pt x="28009" y="4397"/>
                  </a:lnTo>
                  <a:lnTo>
                    <a:pt x="16543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838583" y="505324"/>
              <a:ext cx="32384" cy="20320"/>
            </a:xfrm>
            <a:custGeom>
              <a:avLst/>
              <a:gdLst/>
              <a:ahLst/>
              <a:cxnLst/>
              <a:rect l="l" t="t" r="r" b="b"/>
              <a:pathLst>
                <a:path w="32384" h="20320">
                  <a:moveTo>
                    <a:pt x="18114" y="0"/>
                  </a:moveTo>
                  <a:lnTo>
                    <a:pt x="0" y="10627"/>
                  </a:lnTo>
                  <a:lnTo>
                    <a:pt x="3978" y="18690"/>
                  </a:lnTo>
                  <a:lnTo>
                    <a:pt x="4293" y="19423"/>
                  </a:lnTo>
                  <a:lnTo>
                    <a:pt x="20156" y="19894"/>
                  </a:lnTo>
                  <a:lnTo>
                    <a:pt x="22281" y="17224"/>
                  </a:lnTo>
                  <a:lnTo>
                    <a:pt x="19004" y="17224"/>
                  </a:lnTo>
                  <a:lnTo>
                    <a:pt x="5968" y="16805"/>
                  </a:lnTo>
                  <a:lnTo>
                    <a:pt x="3455" y="11675"/>
                  </a:lnTo>
                  <a:lnTo>
                    <a:pt x="18376" y="2879"/>
                  </a:lnTo>
                  <a:lnTo>
                    <a:pt x="25523" y="2879"/>
                  </a:lnTo>
                  <a:lnTo>
                    <a:pt x="18114" y="0"/>
                  </a:lnTo>
                  <a:close/>
                </a:path>
                <a:path w="32384" h="20320">
                  <a:moveTo>
                    <a:pt x="27526" y="6433"/>
                  </a:moveTo>
                  <a:lnTo>
                    <a:pt x="19004" y="17224"/>
                  </a:lnTo>
                  <a:lnTo>
                    <a:pt x="22281" y="17224"/>
                  </a:lnTo>
                  <a:lnTo>
                    <a:pt x="30362" y="7067"/>
                  </a:lnTo>
                  <a:lnTo>
                    <a:pt x="29161" y="7067"/>
                  </a:lnTo>
                  <a:lnTo>
                    <a:pt x="27526" y="6433"/>
                  </a:lnTo>
                  <a:close/>
                </a:path>
                <a:path w="32384" h="20320">
                  <a:moveTo>
                    <a:pt x="28637" y="5026"/>
                  </a:moveTo>
                  <a:lnTo>
                    <a:pt x="27526" y="6433"/>
                  </a:lnTo>
                  <a:lnTo>
                    <a:pt x="29161" y="7067"/>
                  </a:lnTo>
                  <a:lnTo>
                    <a:pt x="29684" y="5863"/>
                  </a:lnTo>
                  <a:lnTo>
                    <a:pt x="28637" y="5026"/>
                  </a:lnTo>
                  <a:close/>
                </a:path>
                <a:path w="32384" h="20320">
                  <a:moveTo>
                    <a:pt x="30103" y="4659"/>
                  </a:moveTo>
                  <a:lnTo>
                    <a:pt x="29684" y="5863"/>
                  </a:lnTo>
                  <a:lnTo>
                    <a:pt x="29161" y="7067"/>
                  </a:lnTo>
                  <a:lnTo>
                    <a:pt x="30362" y="7067"/>
                  </a:lnTo>
                  <a:lnTo>
                    <a:pt x="31779" y="5287"/>
                  </a:lnTo>
                  <a:lnTo>
                    <a:pt x="30103" y="4659"/>
                  </a:lnTo>
                  <a:close/>
                </a:path>
                <a:path w="32384" h="20320">
                  <a:moveTo>
                    <a:pt x="25523" y="2879"/>
                  </a:moveTo>
                  <a:lnTo>
                    <a:pt x="18376" y="2879"/>
                  </a:lnTo>
                  <a:lnTo>
                    <a:pt x="27526" y="6433"/>
                  </a:lnTo>
                  <a:lnTo>
                    <a:pt x="28637" y="5026"/>
                  </a:lnTo>
                  <a:lnTo>
                    <a:pt x="29976" y="5026"/>
                  </a:lnTo>
                  <a:lnTo>
                    <a:pt x="30103" y="4659"/>
                  </a:lnTo>
                  <a:lnTo>
                    <a:pt x="25523" y="2879"/>
                  </a:lnTo>
                  <a:close/>
                </a:path>
                <a:path w="32384" h="20320">
                  <a:moveTo>
                    <a:pt x="29976" y="5026"/>
                  </a:moveTo>
                  <a:lnTo>
                    <a:pt x="28637" y="5026"/>
                  </a:lnTo>
                  <a:lnTo>
                    <a:pt x="29684" y="5863"/>
                  </a:lnTo>
                  <a:lnTo>
                    <a:pt x="29976" y="50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066484" y="508937"/>
              <a:ext cx="66040" cy="39370"/>
            </a:xfrm>
            <a:custGeom>
              <a:avLst/>
              <a:gdLst/>
              <a:ahLst/>
              <a:cxnLst/>
              <a:rect l="l" t="t" r="r" b="b"/>
              <a:pathLst>
                <a:path w="66040" h="39370">
                  <a:moveTo>
                    <a:pt x="44134" y="0"/>
                  </a:moveTo>
                  <a:lnTo>
                    <a:pt x="12250" y="16177"/>
                  </a:lnTo>
                  <a:lnTo>
                    <a:pt x="0" y="35862"/>
                  </a:lnTo>
                  <a:lnTo>
                    <a:pt x="10052" y="38951"/>
                  </a:lnTo>
                  <a:lnTo>
                    <a:pt x="23140" y="28847"/>
                  </a:lnTo>
                  <a:lnTo>
                    <a:pt x="57171" y="17957"/>
                  </a:lnTo>
                  <a:lnTo>
                    <a:pt x="65966" y="6177"/>
                  </a:lnTo>
                  <a:lnTo>
                    <a:pt x="44134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064440" y="507576"/>
              <a:ext cx="70485" cy="41910"/>
            </a:xfrm>
            <a:custGeom>
              <a:avLst/>
              <a:gdLst/>
              <a:ahLst/>
              <a:cxnLst/>
              <a:rect l="l" t="t" r="r" b="b"/>
              <a:pathLst>
                <a:path w="70484" h="41909">
                  <a:moveTo>
                    <a:pt x="13140" y="16858"/>
                  </a:moveTo>
                  <a:lnTo>
                    <a:pt x="0" y="38009"/>
                  </a:lnTo>
                  <a:lnTo>
                    <a:pt x="12303" y="41778"/>
                  </a:lnTo>
                  <a:lnTo>
                    <a:pt x="16123" y="38846"/>
                  </a:lnTo>
                  <a:lnTo>
                    <a:pt x="11779" y="38846"/>
                  </a:lnTo>
                  <a:lnTo>
                    <a:pt x="4031" y="36491"/>
                  </a:lnTo>
                  <a:lnTo>
                    <a:pt x="15048" y="18690"/>
                  </a:lnTo>
                  <a:lnTo>
                    <a:pt x="14816" y="18690"/>
                  </a:lnTo>
                  <a:lnTo>
                    <a:pt x="14292" y="17538"/>
                  </a:lnTo>
                  <a:lnTo>
                    <a:pt x="13140" y="16858"/>
                  </a:lnTo>
                  <a:close/>
                </a:path>
                <a:path w="70484" h="41909">
                  <a:moveTo>
                    <a:pt x="55849" y="2774"/>
                  </a:moveTo>
                  <a:lnTo>
                    <a:pt x="46281" y="2774"/>
                  </a:lnTo>
                  <a:lnTo>
                    <a:pt x="65809" y="8271"/>
                  </a:lnTo>
                  <a:lnTo>
                    <a:pt x="58479" y="18219"/>
                  </a:lnTo>
                  <a:lnTo>
                    <a:pt x="24606" y="29056"/>
                  </a:lnTo>
                  <a:lnTo>
                    <a:pt x="11779" y="38846"/>
                  </a:lnTo>
                  <a:lnTo>
                    <a:pt x="16123" y="38846"/>
                  </a:lnTo>
                  <a:lnTo>
                    <a:pt x="25810" y="31412"/>
                  </a:lnTo>
                  <a:lnTo>
                    <a:pt x="60050" y="20418"/>
                  </a:lnTo>
                  <a:lnTo>
                    <a:pt x="70207" y="6806"/>
                  </a:lnTo>
                  <a:lnTo>
                    <a:pt x="55849" y="2774"/>
                  </a:lnTo>
                  <a:close/>
                </a:path>
                <a:path w="70484" h="41909">
                  <a:moveTo>
                    <a:pt x="14292" y="17538"/>
                  </a:moveTo>
                  <a:lnTo>
                    <a:pt x="14816" y="18690"/>
                  </a:lnTo>
                  <a:lnTo>
                    <a:pt x="15153" y="18519"/>
                  </a:lnTo>
                  <a:lnTo>
                    <a:pt x="15339" y="18219"/>
                  </a:lnTo>
                  <a:lnTo>
                    <a:pt x="14292" y="17538"/>
                  </a:lnTo>
                  <a:close/>
                </a:path>
                <a:path w="70484" h="41909">
                  <a:moveTo>
                    <a:pt x="15153" y="18519"/>
                  </a:moveTo>
                  <a:lnTo>
                    <a:pt x="14816" y="18690"/>
                  </a:lnTo>
                  <a:lnTo>
                    <a:pt x="15048" y="18690"/>
                  </a:lnTo>
                  <a:lnTo>
                    <a:pt x="15153" y="18519"/>
                  </a:lnTo>
                  <a:close/>
                </a:path>
                <a:path w="70484" h="41909">
                  <a:moveTo>
                    <a:pt x="45967" y="0"/>
                  </a:moveTo>
                  <a:lnTo>
                    <a:pt x="13350" y="16543"/>
                  </a:lnTo>
                  <a:lnTo>
                    <a:pt x="13140" y="16858"/>
                  </a:lnTo>
                  <a:lnTo>
                    <a:pt x="14292" y="17538"/>
                  </a:lnTo>
                  <a:lnTo>
                    <a:pt x="15339" y="18219"/>
                  </a:lnTo>
                  <a:lnTo>
                    <a:pt x="15153" y="18519"/>
                  </a:lnTo>
                  <a:lnTo>
                    <a:pt x="46281" y="2774"/>
                  </a:lnTo>
                  <a:lnTo>
                    <a:pt x="55849" y="2774"/>
                  </a:lnTo>
                  <a:lnTo>
                    <a:pt x="45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064739" y="2236958"/>
              <a:ext cx="95885" cy="457200"/>
            </a:xfrm>
            <a:custGeom>
              <a:avLst/>
              <a:gdLst/>
              <a:ahLst/>
              <a:cxnLst/>
              <a:rect l="l" t="t" r="r" b="b"/>
              <a:pathLst>
                <a:path w="95884" h="457200">
                  <a:moveTo>
                    <a:pt x="24345" y="222288"/>
                  </a:moveTo>
                  <a:lnTo>
                    <a:pt x="20002" y="210985"/>
                  </a:lnTo>
                  <a:lnTo>
                    <a:pt x="0" y="226695"/>
                  </a:lnTo>
                  <a:lnTo>
                    <a:pt x="12153" y="234543"/>
                  </a:lnTo>
                  <a:lnTo>
                    <a:pt x="24345" y="222288"/>
                  </a:lnTo>
                  <a:close/>
                </a:path>
                <a:path w="95884" h="457200">
                  <a:moveTo>
                    <a:pt x="33096" y="279831"/>
                  </a:moveTo>
                  <a:lnTo>
                    <a:pt x="32575" y="274154"/>
                  </a:lnTo>
                  <a:lnTo>
                    <a:pt x="32308" y="265049"/>
                  </a:lnTo>
                  <a:lnTo>
                    <a:pt x="32207" y="252869"/>
                  </a:lnTo>
                  <a:lnTo>
                    <a:pt x="14770" y="267627"/>
                  </a:lnTo>
                  <a:lnTo>
                    <a:pt x="33096" y="279831"/>
                  </a:lnTo>
                  <a:close/>
                </a:path>
                <a:path w="95884" h="457200">
                  <a:moveTo>
                    <a:pt x="39166" y="55016"/>
                  </a:moveTo>
                  <a:lnTo>
                    <a:pt x="11264" y="41884"/>
                  </a:lnTo>
                  <a:lnTo>
                    <a:pt x="16497" y="59258"/>
                  </a:lnTo>
                  <a:lnTo>
                    <a:pt x="39166" y="55016"/>
                  </a:lnTo>
                  <a:close/>
                </a:path>
                <a:path w="95884" h="457200">
                  <a:moveTo>
                    <a:pt x="41833" y="14859"/>
                  </a:moveTo>
                  <a:lnTo>
                    <a:pt x="19062" y="0"/>
                  </a:lnTo>
                  <a:lnTo>
                    <a:pt x="30429" y="29730"/>
                  </a:lnTo>
                  <a:lnTo>
                    <a:pt x="41833" y="14859"/>
                  </a:lnTo>
                  <a:close/>
                </a:path>
                <a:path w="95884" h="457200">
                  <a:moveTo>
                    <a:pt x="42621" y="325221"/>
                  </a:moveTo>
                  <a:lnTo>
                    <a:pt x="20002" y="332181"/>
                  </a:lnTo>
                  <a:lnTo>
                    <a:pt x="35712" y="351345"/>
                  </a:lnTo>
                  <a:lnTo>
                    <a:pt x="42621" y="325221"/>
                  </a:lnTo>
                  <a:close/>
                </a:path>
                <a:path w="95884" h="457200">
                  <a:moveTo>
                    <a:pt x="74917" y="371348"/>
                  </a:moveTo>
                  <a:lnTo>
                    <a:pt x="53149" y="388835"/>
                  </a:lnTo>
                  <a:lnTo>
                    <a:pt x="71462" y="392341"/>
                  </a:lnTo>
                  <a:lnTo>
                    <a:pt x="74917" y="371348"/>
                  </a:lnTo>
                  <a:close/>
                </a:path>
                <a:path w="95884" h="457200">
                  <a:moveTo>
                    <a:pt x="81000" y="439407"/>
                  </a:moveTo>
                  <a:lnTo>
                    <a:pt x="67906" y="425475"/>
                  </a:lnTo>
                  <a:lnTo>
                    <a:pt x="53987" y="429768"/>
                  </a:lnTo>
                  <a:lnTo>
                    <a:pt x="72250" y="456793"/>
                  </a:lnTo>
                  <a:lnTo>
                    <a:pt x="81000" y="439407"/>
                  </a:lnTo>
                  <a:close/>
                </a:path>
                <a:path w="95884" h="457200">
                  <a:moveTo>
                    <a:pt x="95808" y="382701"/>
                  </a:moveTo>
                  <a:lnTo>
                    <a:pt x="85394" y="404482"/>
                  </a:lnTo>
                  <a:lnTo>
                    <a:pt x="94919" y="401916"/>
                  </a:lnTo>
                  <a:lnTo>
                    <a:pt x="95808" y="382701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9765" y="424332"/>
              <a:ext cx="12544333" cy="986267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089085" y="1899735"/>
              <a:ext cx="412750" cy="924560"/>
            </a:xfrm>
            <a:custGeom>
              <a:avLst/>
              <a:gdLst/>
              <a:ahLst/>
              <a:cxnLst/>
              <a:rect l="l" t="t" r="r" b="b"/>
              <a:pathLst>
                <a:path w="412750" h="924560">
                  <a:moveTo>
                    <a:pt x="17487" y="636320"/>
                  </a:moveTo>
                  <a:lnTo>
                    <a:pt x="0" y="635381"/>
                  </a:lnTo>
                  <a:lnTo>
                    <a:pt x="8750" y="646734"/>
                  </a:lnTo>
                  <a:lnTo>
                    <a:pt x="17487" y="636320"/>
                  </a:lnTo>
                  <a:close/>
                </a:path>
                <a:path w="412750" h="924560">
                  <a:moveTo>
                    <a:pt x="62725" y="681609"/>
                  </a:moveTo>
                  <a:lnTo>
                    <a:pt x="44450" y="658050"/>
                  </a:lnTo>
                  <a:lnTo>
                    <a:pt x="54927" y="704227"/>
                  </a:lnTo>
                  <a:lnTo>
                    <a:pt x="62725" y="681609"/>
                  </a:lnTo>
                  <a:close/>
                </a:path>
                <a:path w="412750" h="924560">
                  <a:moveTo>
                    <a:pt x="69735" y="307632"/>
                  </a:moveTo>
                  <a:lnTo>
                    <a:pt x="62725" y="288429"/>
                  </a:lnTo>
                  <a:lnTo>
                    <a:pt x="47117" y="308533"/>
                  </a:lnTo>
                  <a:lnTo>
                    <a:pt x="69735" y="307632"/>
                  </a:lnTo>
                  <a:close/>
                </a:path>
                <a:path w="412750" h="924560">
                  <a:moveTo>
                    <a:pt x="100152" y="917727"/>
                  </a:moveTo>
                  <a:lnTo>
                    <a:pt x="84455" y="901915"/>
                  </a:lnTo>
                  <a:lnTo>
                    <a:pt x="81356" y="924267"/>
                  </a:lnTo>
                  <a:lnTo>
                    <a:pt x="100152" y="917727"/>
                  </a:lnTo>
                  <a:close/>
                </a:path>
                <a:path w="412750" h="924560">
                  <a:moveTo>
                    <a:pt x="109842" y="292823"/>
                  </a:moveTo>
                  <a:lnTo>
                    <a:pt x="101993" y="278790"/>
                  </a:lnTo>
                  <a:lnTo>
                    <a:pt x="84556" y="273659"/>
                  </a:lnTo>
                  <a:lnTo>
                    <a:pt x="85445" y="307632"/>
                  </a:lnTo>
                  <a:lnTo>
                    <a:pt x="109842" y="292823"/>
                  </a:lnTo>
                  <a:close/>
                </a:path>
                <a:path w="412750" h="924560">
                  <a:moveTo>
                    <a:pt x="306743" y="83566"/>
                  </a:moveTo>
                  <a:lnTo>
                    <a:pt x="299783" y="65608"/>
                  </a:lnTo>
                  <a:lnTo>
                    <a:pt x="274396" y="67754"/>
                  </a:lnTo>
                  <a:lnTo>
                    <a:pt x="297586" y="93662"/>
                  </a:lnTo>
                  <a:lnTo>
                    <a:pt x="306743" y="83566"/>
                  </a:lnTo>
                  <a:close/>
                </a:path>
                <a:path w="412750" h="924560">
                  <a:moveTo>
                    <a:pt x="327215" y="125552"/>
                  </a:moveTo>
                  <a:lnTo>
                    <a:pt x="321144" y="99263"/>
                  </a:lnTo>
                  <a:lnTo>
                    <a:pt x="299783" y="123405"/>
                  </a:lnTo>
                  <a:lnTo>
                    <a:pt x="315023" y="136486"/>
                  </a:lnTo>
                  <a:lnTo>
                    <a:pt x="327215" y="125552"/>
                  </a:lnTo>
                  <a:close/>
                </a:path>
                <a:path w="412750" h="924560">
                  <a:moveTo>
                    <a:pt x="383603" y="14452"/>
                  </a:moveTo>
                  <a:lnTo>
                    <a:pt x="367423" y="0"/>
                  </a:lnTo>
                  <a:lnTo>
                    <a:pt x="329882" y="32829"/>
                  </a:lnTo>
                  <a:lnTo>
                    <a:pt x="358686" y="31521"/>
                  </a:lnTo>
                  <a:lnTo>
                    <a:pt x="383603" y="14452"/>
                  </a:lnTo>
                  <a:close/>
                </a:path>
                <a:path w="412750" h="924560">
                  <a:moveTo>
                    <a:pt x="412394" y="50736"/>
                  </a:moveTo>
                  <a:lnTo>
                    <a:pt x="400151" y="37223"/>
                  </a:lnTo>
                  <a:lnTo>
                    <a:pt x="381355" y="38061"/>
                  </a:lnTo>
                  <a:lnTo>
                    <a:pt x="374383" y="50736"/>
                  </a:lnTo>
                  <a:lnTo>
                    <a:pt x="350405" y="51206"/>
                  </a:lnTo>
                  <a:lnTo>
                    <a:pt x="335495" y="78689"/>
                  </a:lnTo>
                  <a:lnTo>
                    <a:pt x="351713" y="79578"/>
                  </a:lnTo>
                  <a:lnTo>
                    <a:pt x="367792" y="70421"/>
                  </a:lnTo>
                  <a:lnTo>
                    <a:pt x="394906" y="72148"/>
                  </a:lnTo>
                  <a:lnTo>
                    <a:pt x="412394" y="50736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710826" y="346062"/>
              <a:ext cx="50165" cy="71120"/>
            </a:xfrm>
            <a:custGeom>
              <a:avLst/>
              <a:gdLst/>
              <a:ahLst/>
              <a:cxnLst/>
              <a:rect l="l" t="t" r="r" b="b"/>
              <a:pathLst>
                <a:path w="50165" h="71120">
                  <a:moveTo>
                    <a:pt x="42668" y="0"/>
                  </a:moveTo>
                  <a:lnTo>
                    <a:pt x="0" y="37642"/>
                  </a:lnTo>
                  <a:lnTo>
                    <a:pt x="26962" y="70887"/>
                  </a:lnTo>
                  <a:lnTo>
                    <a:pt x="30522" y="50260"/>
                  </a:lnTo>
                  <a:lnTo>
                    <a:pt x="49736" y="27171"/>
                  </a:lnTo>
                  <a:lnTo>
                    <a:pt x="42668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709045" y="343653"/>
              <a:ext cx="53340" cy="76835"/>
            </a:xfrm>
            <a:custGeom>
              <a:avLst/>
              <a:gdLst/>
              <a:ahLst/>
              <a:cxnLst/>
              <a:rect l="l" t="t" r="r" b="b"/>
              <a:pathLst>
                <a:path w="53340" h="76834">
                  <a:moveTo>
                    <a:pt x="45234" y="0"/>
                  </a:moveTo>
                  <a:lnTo>
                    <a:pt x="0" y="39894"/>
                  </a:lnTo>
                  <a:lnTo>
                    <a:pt x="29580" y="76385"/>
                  </a:lnTo>
                  <a:lnTo>
                    <a:pt x="30103" y="73505"/>
                  </a:lnTo>
                  <a:lnTo>
                    <a:pt x="27486" y="73086"/>
                  </a:lnTo>
                  <a:lnTo>
                    <a:pt x="27971" y="70223"/>
                  </a:lnTo>
                  <a:lnTo>
                    <a:pt x="3560" y="40208"/>
                  </a:lnTo>
                  <a:lnTo>
                    <a:pt x="43768" y="4764"/>
                  </a:lnTo>
                  <a:lnTo>
                    <a:pt x="46452" y="4764"/>
                  </a:lnTo>
                  <a:lnTo>
                    <a:pt x="45234" y="0"/>
                  </a:lnTo>
                  <a:close/>
                </a:path>
                <a:path w="53340" h="76834">
                  <a:moveTo>
                    <a:pt x="46452" y="4764"/>
                  </a:moveTo>
                  <a:lnTo>
                    <a:pt x="43768" y="4764"/>
                  </a:lnTo>
                  <a:lnTo>
                    <a:pt x="50050" y="29266"/>
                  </a:lnTo>
                  <a:lnTo>
                    <a:pt x="31046" y="52092"/>
                  </a:lnTo>
                  <a:lnTo>
                    <a:pt x="27971" y="70223"/>
                  </a:lnTo>
                  <a:lnTo>
                    <a:pt x="29789" y="72458"/>
                  </a:lnTo>
                  <a:lnTo>
                    <a:pt x="28742" y="73296"/>
                  </a:lnTo>
                  <a:lnTo>
                    <a:pt x="30103" y="73505"/>
                  </a:lnTo>
                  <a:lnTo>
                    <a:pt x="33454" y="53244"/>
                  </a:lnTo>
                  <a:lnTo>
                    <a:pt x="52877" y="29894"/>
                  </a:lnTo>
                  <a:lnTo>
                    <a:pt x="46452" y="4764"/>
                  </a:lnTo>
                  <a:close/>
                </a:path>
                <a:path w="53340" h="76834">
                  <a:moveTo>
                    <a:pt x="27971" y="70223"/>
                  </a:moveTo>
                  <a:lnTo>
                    <a:pt x="27486" y="73086"/>
                  </a:lnTo>
                  <a:lnTo>
                    <a:pt x="28742" y="73296"/>
                  </a:lnTo>
                  <a:lnTo>
                    <a:pt x="29789" y="72458"/>
                  </a:lnTo>
                  <a:lnTo>
                    <a:pt x="27971" y="70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621612" y="293237"/>
              <a:ext cx="127000" cy="82550"/>
            </a:xfrm>
            <a:custGeom>
              <a:avLst/>
              <a:gdLst/>
              <a:ahLst/>
              <a:cxnLst/>
              <a:rect l="l" t="t" r="r" b="b"/>
              <a:pathLst>
                <a:path w="127000" h="82550">
                  <a:moveTo>
                    <a:pt x="121828" y="0"/>
                  </a:moveTo>
                  <a:lnTo>
                    <a:pt x="83452" y="35391"/>
                  </a:lnTo>
                  <a:lnTo>
                    <a:pt x="68217" y="26648"/>
                  </a:lnTo>
                  <a:lnTo>
                    <a:pt x="55914" y="50679"/>
                  </a:lnTo>
                  <a:lnTo>
                    <a:pt x="41988" y="34553"/>
                  </a:lnTo>
                  <a:lnTo>
                    <a:pt x="21517" y="50260"/>
                  </a:lnTo>
                  <a:lnTo>
                    <a:pt x="0" y="45443"/>
                  </a:lnTo>
                  <a:lnTo>
                    <a:pt x="9685" y="70835"/>
                  </a:lnTo>
                  <a:lnTo>
                    <a:pt x="47642" y="82196"/>
                  </a:lnTo>
                  <a:lnTo>
                    <a:pt x="63820" y="78741"/>
                  </a:lnTo>
                  <a:lnTo>
                    <a:pt x="126645" y="15706"/>
                  </a:lnTo>
                  <a:lnTo>
                    <a:pt x="121828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619519" y="290829"/>
              <a:ext cx="130810" cy="86360"/>
            </a:xfrm>
            <a:custGeom>
              <a:avLst/>
              <a:gdLst/>
              <a:ahLst/>
              <a:cxnLst/>
              <a:rect l="l" t="t" r="r" b="b"/>
              <a:pathLst>
                <a:path w="130809" h="86360">
                  <a:moveTo>
                    <a:pt x="0" y="46019"/>
                  </a:moveTo>
                  <a:lnTo>
                    <a:pt x="10837" y="74290"/>
                  </a:lnTo>
                  <a:lnTo>
                    <a:pt x="49736" y="85965"/>
                  </a:lnTo>
                  <a:lnTo>
                    <a:pt x="62401" y="83243"/>
                  </a:lnTo>
                  <a:lnTo>
                    <a:pt x="49841" y="83243"/>
                  </a:lnTo>
                  <a:lnTo>
                    <a:pt x="12826" y="72144"/>
                  </a:lnTo>
                  <a:lnTo>
                    <a:pt x="4188" y="49684"/>
                  </a:lnTo>
                  <a:lnTo>
                    <a:pt x="16308" y="49684"/>
                  </a:lnTo>
                  <a:lnTo>
                    <a:pt x="0" y="46019"/>
                  </a:lnTo>
                  <a:close/>
                </a:path>
                <a:path w="130809" h="86360">
                  <a:moveTo>
                    <a:pt x="126022" y="4764"/>
                  </a:moveTo>
                  <a:lnTo>
                    <a:pt x="123294" y="4764"/>
                  </a:lnTo>
                  <a:lnTo>
                    <a:pt x="127168" y="17748"/>
                  </a:lnTo>
                  <a:lnTo>
                    <a:pt x="65181" y="79945"/>
                  </a:lnTo>
                  <a:lnTo>
                    <a:pt x="49841" y="83243"/>
                  </a:lnTo>
                  <a:lnTo>
                    <a:pt x="62401" y="83243"/>
                  </a:lnTo>
                  <a:lnTo>
                    <a:pt x="66542" y="82353"/>
                  </a:lnTo>
                  <a:lnTo>
                    <a:pt x="130257" y="18481"/>
                  </a:lnTo>
                  <a:lnTo>
                    <a:pt x="126022" y="4764"/>
                  </a:lnTo>
                  <a:close/>
                </a:path>
                <a:path w="130809" h="86360">
                  <a:moveTo>
                    <a:pt x="47279" y="38742"/>
                  </a:moveTo>
                  <a:lnTo>
                    <a:pt x="43873" y="38742"/>
                  </a:lnTo>
                  <a:lnTo>
                    <a:pt x="58375" y="55390"/>
                  </a:lnTo>
                  <a:lnTo>
                    <a:pt x="60742" y="50731"/>
                  </a:lnTo>
                  <a:lnTo>
                    <a:pt x="57694" y="50731"/>
                  </a:lnTo>
                  <a:lnTo>
                    <a:pt x="47279" y="38742"/>
                  </a:lnTo>
                  <a:close/>
                </a:path>
                <a:path w="130809" h="86360">
                  <a:moveTo>
                    <a:pt x="16308" y="49684"/>
                  </a:moveTo>
                  <a:lnTo>
                    <a:pt x="4188" y="49684"/>
                  </a:lnTo>
                  <a:lnTo>
                    <a:pt x="23925" y="54029"/>
                  </a:lnTo>
                  <a:lnTo>
                    <a:pt x="27546" y="51254"/>
                  </a:lnTo>
                  <a:lnTo>
                    <a:pt x="23297" y="51254"/>
                  </a:lnTo>
                  <a:lnTo>
                    <a:pt x="16308" y="49684"/>
                  </a:lnTo>
                  <a:close/>
                </a:path>
                <a:path w="130809" h="86360">
                  <a:moveTo>
                    <a:pt x="44187" y="35182"/>
                  </a:moveTo>
                  <a:lnTo>
                    <a:pt x="23297" y="51254"/>
                  </a:lnTo>
                  <a:lnTo>
                    <a:pt x="27546" y="51254"/>
                  </a:lnTo>
                  <a:lnTo>
                    <a:pt x="43873" y="38742"/>
                  </a:lnTo>
                  <a:lnTo>
                    <a:pt x="47279" y="38742"/>
                  </a:lnTo>
                  <a:lnTo>
                    <a:pt x="44187" y="35182"/>
                  </a:lnTo>
                  <a:close/>
                </a:path>
                <a:path w="130809" h="86360">
                  <a:moveTo>
                    <a:pt x="69055" y="28428"/>
                  </a:moveTo>
                  <a:lnTo>
                    <a:pt x="57694" y="50731"/>
                  </a:lnTo>
                  <a:lnTo>
                    <a:pt x="60742" y="50731"/>
                  </a:lnTo>
                  <a:lnTo>
                    <a:pt x="70815" y="30908"/>
                  </a:lnTo>
                  <a:lnTo>
                    <a:pt x="69579" y="30208"/>
                  </a:lnTo>
                  <a:lnTo>
                    <a:pt x="70311" y="29056"/>
                  </a:lnTo>
                  <a:lnTo>
                    <a:pt x="69055" y="28428"/>
                  </a:lnTo>
                  <a:close/>
                </a:path>
                <a:path w="130809" h="86360">
                  <a:moveTo>
                    <a:pt x="69683" y="27224"/>
                  </a:moveTo>
                  <a:lnTo>
                    <a:pt x="69055" y="28428"/>
                  </a:lnTo>
                  <a:lnTo>
                    <a:pt x="71463" y="29632"/>
                  </a:lnTo>
                  <a:lnTo>
                    <a:pt x="70815" y="30908"/>
                  </a:lnTo>
                  <a:lnTo>
                    <a:pt x="85756" y="39370"/>
                  </a:lnTo>
                  <a:lnTo>
                    <a:pt x="89220" y="36176"/>
                  </a:lnTo>
                  <a:lnTo>
                    <a:pt x="85337" y="36176"/>
                  </a:lnTo>
                  <a:lnTo>
                    <a:pt x="69683" y="27224"/>
                  </a:lnTo>
                  <a:close/>
                </a:path>
                <a:path w="130809" h="86360">
                  <a:moveTo>
                    <a:pt x="124551" y="0"/>
                  </a:moveTo>
                  <a:lnTo>
                    <a:pt x="85337" y="36176"/>
                  </a:lnTo>
                  <a:lnTo>
                    <a:pt x="89220" y="36176"/>
                  </a:lnTo>
                  <a:lnTo>
                    <a:pt x="123294" y="4764"/>
                  </a:lnTo>
                  <a:lnTo>
                    <a:pt x="126022" y="4764"/>
                  </a:lnTo>
                  <a:lnTo>
                    <a:pt x="124551" y="0"/>
                  </a:lnTo>
                  <a:close/>
                </a:path>
                <a:path w="130809" h="86360">
                  <a:moveTo>
                    <a:pt x="70311" y="29056"/>
                  </a:moveTo>
                  <a:lnTo>
                    <a:pt x="69579" y="30208"/>
                  </a:lnTo>
                  <a:lnTo>
                    <a:pt x="70815" y="30908"/>
                  </a:lnTo>
                  <a:lnTo>
                    <a:pt x="71463" y="29632"/>
                  </a:lnTo>
                  <a:lnTo>
                    <a:pt x="70311" y="290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656586" y="400301"/>
              <a:ext cx="54610" cy="36830"/>
            </a:xfrm>
            <a:custGeom>
              <a:avLst/>
              <a:gdLst/>
              <a:ahLst/>
              <a:cxnLst/>
              <a:rect l="l" t="t" r="r" b="b"/>
              <a:pathLst>
                <a:path w="54609" h="36829">
                  <a:moveTo>
                    <a:pt x="17434" y="0"/>
                  </a:moveTo>
                  <a:lnTo>
                    <a:pt x="0" y="13140"/>
                  </a:lnTo>
                  <a:lnTo>
                    <a:pt x="26229" y="26229"/>
                  </a:lnTo>
                  <a:lnTo>
                    <a:pt x="49736" y="36333"/>
                  </a:lnTo>
                  <a:lnTo>
                    <a:pt x="54553" y="13978"/>
                  </a:lnTo>
                  <a:lnTo>
                    <a:pt x="43349" y="1780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654073" y="398940"/>
              <a:ext cx="59055" cy="40005"/>
            </a:xfrm>
            <a:custGeom>
              <a:avLst/>
              <a:gdLst/>
              <a:ahLst/>
              <a:cxnLst/>
              <a:rect l="l" t="t" r="r" b="b"/>
              <a:pathLst>
                <a:path w="59054" h="40004">
                  <a:moveTo>
                    <a:pt x="19214" y="314"/>
                  </a:moveTo>
                  <a:lnTo>
                    <a:pt x="0" y="14763"/>
                  </a:lnTo>
                  <a:lnTo>
                    <a:pt x="28114" y="28794"/>
                  </a:lnTo>
                  <a:lnTo>
                    <a:pt x="53192" y="39527"/>
                  </a:lnTo>
                  <a:lnTo>
                    <a:pt x="53996" y="35862"/>
                  </a:lnTo>
                  <a:lnTo>
                    <a:pt x="51307" y="35862"/>
                  </a:lnTo>
                  <a:lnTo>
                    <a:pt x="29318" y="26438"/>
                  </a:lnTo>
                  <a:lnTo>
                    <a:pt x="4921" y="14292"/>
                  </a:lnTo>
                  <a:lnTo>
                    <a:pt x="20394" y="2700"/>
                  </a:lnTo>
                  <a:lnTo>
                    <a:pt x="19947" y="2670"/>
                  </a:lnTo>
                  <a:lnTo>
                    <a:pt x="19947" y="1361"/>
                  </a:lnTo>
                  <a:lnTo>
                    <a:pt x="19214" y="314"/>
                  </a:lnTo>
                  <a:close/>
                </a:path>
                <a:path w="59054" h="40004">
                  <a:moveTo>
                    <a:pt x="19632" y="0"/>
                  </a:moveTo>
                  <a:lnTo>
                    <a:pt x="19214" y="314"/>
                  </a:lnTo>
                  <a:lnTo>
                    <a:pt x="19947" y="1361"/>
                  </a:lnTo>
                  <a:lnTo>
                    <a:pt x="20784" y="2408"/>
                  </a:lnTo>
                  <a:lnTo>
                    <a:pt x="20394" y="2700"/>
                  </a:lnTo>
                  <a:lnTo>
                    <a:pt x="45234" y="4397"/>
                  </a:lnTo>
                  <a:lnTo>
                    <a:pt x="55600" y="15758"/>
                  </a:lnTo>
                  <a:lnTo>
                    <a:pt x="51307" y="35862"/>
                  </a:lnTo>
                  <a:lnTo>
                    <a:pt x="53996" y="35862"/>
                  </a:lnTo>
                  <a:lnTo>
                    <a:pt x="58584" y="14973"/>
                  </a:lnTo>
                  <a:lnTo>
                    <a:pt x="46386" y="1832"/>
                  </a:lnTo>
                  <a:lnTo>
                    <a:pt x="19632" y="0"/>
                  </a:lnTo>
                  <a:close/>
                </a:path>
                <a:path w="59054" h="40004">
                  <a:moveTo>
                    <a:pt x="19947" y="1361"/>
                  </a:moveTo>
                  <a:lnTo>
                    <a:pt x="19947" y="2670"/>
                  </a:lnTo>
                  <a:lnTo>
                    <a:pt x="20394" y="2700"/>
                  </a:lnTo>
                  <a:lnTo>
                    <a:pt x="20784" y="2408"/>
                  </a:lnTo>
                  <a:lnTo>
                    <a:pt x="19947" y="1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793179" y="24978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1098" y="0"/>
                  </a:moveTo>
                  <a:lnTo>
                    <a:pt x="0" y="5287"/>
                  </a:lnTo>
                  <a:lnTo>
                    <a:pt x="15444" y="29370"/>
                  </a:lnTo>
                  <a:lnTo>
                    <a:pt x="25915" y="25863"/>
                  </a:lnTo>
                  <a:lnTo>
                    <a:pt x="32878" y="14030"/>
                  </a:lnTo>
                  <a:lnTo>
                    <a:pt x="21098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791085" y="248369"/>
              <a:ext cx="36830" cy="32384"/>
            </a:xfrm>
            <a:custGeom>
              <a:avLst/>
              <a:gdLst/>
              <a:ahLst/>
              <a:cxnLst/>
              <a:rect l="l" t="t" r="r" b="b"/>
              <a:pathLst>
                <a:path w="36829" h="32385">
                  <a:moveTo>
                    <a:pt x="2094" y="6701"/>
                  </a:moveTo>
                  <a:lnTo>
                    <a:pt x="1047" y="7434"/>
                  </a:lnTo>
                  <a:lnTo>
                    <a:pt x="17015" y="32355"/>
                  </a:lnTo>
                  <a:lnTo>
                    <a:pt x="26356" y="29213"/>
                  </a:lnTo>
                  <a:lnTo>
                    <a:pt x="18062" y="29213"/>
                  </a:lnTo>
                  <a:lnTo>
                    <a:pt x="4483" y="7957"/>
                  </a:lnTo>
                  <a:lnTo>
                    <a:pt x="2408" y="7957"/>
                  </a:lnTo>
                  <a:lnTo>
                    <a:pt x="2094" y="6701"/>
                  </a:lnTo>
                  <a:close/>
                </a:path>
                <a:path w="36829" h="32385">
                  <a:moveTo>
                    <a:pt x="26186" y="2931"/>
                  </a:moveTo>
                  <a:lnTo>
                    <a:pt x="22669" y="2931"/>
                  </a:lnTo>
                  <a:lnTo>
                    <a:pt x="33349" y="15549"/>
                  </a:lnTo>
                  <a:lnTo>
                    <a:pt x="27067" y="26229"/>
                  </a:lnTo>
                  <a:lnTo>
                    <a:pt x="18062" y="29213"/>
                  </a:lnTo>
                  <a:lnTo>
                    <a:pt x="26356" y="29213"/>
                  </a:lnTo>
                  <a:lnTo>
                    <a:pt x="28847" y="28376"/>
                  </a:lnTo>
                  <a:lnTo>
                    <a:pt x="36595" y="15287"/>
                  </a:lnTo>
                  <a:lnTo>
                    <a:pt x="26186" y="2931"/>
                  </a:lnTo>
                  <a:close/>
                </a:path>
                <a:path w="36829" h="32385">
                  <a:moveTo>
                    <a:pt x="3245" y="6020"/>
                  </a:moveTo>
                  <a:lnTo>
                    <a:pt x="2094" y="6701"/>
                  </a:lnTo>
                  <a:lnTo>
                    <a:pt x="2408" y="7957"/>
                  </a:lnTo>
                  <a:lnTo>
                    <a:pt x="4199" y="7513"/>
                  </a:lnTo>
                  <a:lnTo>
                    <a:pt x="3245" y="6020"/>
                  </a:lnTo>
                  <a:close/>
                </a:path>
                <a:path w="36829" h="32385">
                  <a:moveTo>
                    <a:pt x="4199" y="7513"/>
                  </a:moveTo>
                  <a:lnTo>
                    <a:pt x="2408" y="7957"/>
                  </a:lnTo>
                  <a:lnTo>
                    <a:pt x="4483" y="7957"/>
                  </a:lnTo>
                  <a:lnTo>
                    <a:pt x="4199" y="7513"/>
                  </a:lnTo>
                  <a:close/>
                </a:path>
                <a:path w="36829" h="32385">
                  <a:moveTo>
                    <a:pt x="10217" y="6020"/>
                  </a:moveTo>
                  <a:lnTo>
                    <a:pt x="3245" y="6020"/>
                  </a:lnTo>
                  <a:lnTo>
                    <a:pt x="4199" y="7513"/>
                  </a:lnTo>
                  <a:lnTo>
                    <a:pt x="10217" y="6020"/>
                  </a:lnTo>
                  <a:close/>
                </a:path>
                <a:path w="36829" h="32385">
                  <a:moveTo>
                    <a:pt x="23716" y="0"/>
                  </a:moveTo>
                  <a:lnTo>
                    <a:pt x="0" y="5863"/>
                  </a:lnTo>
                  <a:lnTo>
                    <a:pt x="1047" y="7434"/>
                  </a:lnTo>
                  <a:lnTo>
                    <a:pt x="2094" y="6701"/>
                  </a:lnTo>
                  <a:lnTo>
                    <a:pt x="3245" y="6020"/>
                  </a:lnTo>
                  <a:lnTo>
                    <a:pt x="10217" y="6020"/>
                  </a:lnTo>
                  <a:lnTo>
                    <a:pt x="22669" y="2931"/>
                  </a:lnTo>
                  <a:lnTo>
                    <a:pt x="26186" y="2931"/>
                  </a:lnTo>
                  <a:lnTo>
                    <a:pt x="2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861396" y="208737"/>
              <a:ext cx="26034" cy="17780"/>
            </a:xfrm>
            <a:custGeom>
              <a:avLst/>
              <a:gdLst/>
              <a:ahLst/>
              <a:cxnLst/>
              <a:rect l="l" t="t" r="r" b="b"/>
              <a:pathLst>
                <a:path w="26034" h="17779">
                  <a:moveTo>
                    <a:pt x="25444" y="0"/>
                  </a:moveTo>
                  <a:lnTo>
                    <a:pt x="8324" y="418"/>
                  </a:lnTo>
                  <a:lnTo>
                    <a:pt x="0" y="17119"/>
                  </a:lnTo>
                  <a:lnTo>
                    <a:pt x="16701" y="17538"/>
                  </a:lnTo>
                  <a:lnTo>
                    <a:pt x="25444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859303" y="207375"/>
              <a:ext cx="29845" cy="20320"/>
            </a:xfrm>
            <a:custGeom>
              <a:avLst/>
              <a:gdLst/>
              <a:ahLst/>
              <a:cxnLst/>
              <a:rect l="l" t="t" r="r" b="b"/>
              <a:pathLst>
                <a:path w="29845" h="20320">
                  <a:moveTo>
                    <a:pt x="29580" y="0"/>
                  </a:moveTo>
                  <a:lnTo>
                    <a:pt x="9580" y="523"/>
                  </a:lnTo>
                  <a:lnTo>
                    <a:pt x="0" y="19737"/>
                  </a:lnTo>
                  <a:lnTo>
                    <a:pt x="19528" y="20208"/>
                  </a:lnTo>
                  <a:lnTo>
                    <a:pt x="19947" y="19475"/>
                  </a:lnTo>
                  <a:lnTo>
                    <a:pt x="18795" y="18899"/>
                  </a:lnTo>
                  <a:lnTo>
                    <a:pt x="17538" y="18324"/>
                  </a:lnTo>
                  <a:lnTo>
                    <a:pt x="17913" y="17568"/>
                  </a:lnTo>
                  <a:lnTo>
                    <a:pt x="4240" y="17224"/>
                  </a:lnTo>
                  <a:lnTo>
                    <a:pt x="11256" y="3088"/>
                  </a:lnTo>
                  <a:lnTo>
                    <a:pt x="25287" y="2722"/>
                  </a:lnTo>
                  <a:lnTo>
                    <a:pt x="28233" y="2722"/>
                  </a:lnTo>
                  <a:lnTo>
                    <a:pt x="29580" y="0"/>
                  </a:lnTo>
                  <a:close/>
                </a:path>
                <a:path w="29845" h="20320">
                  <a:moveTo>
                    <a:pt x="28233" y="2722"/>
                  </a:moveTo>
                  <a:lnTo>
                    <a:pt x="25287" y="2722"/>
                  </a:lnTo>
                  <a:lnTo>
                    <a:pt x="17913" y="17568"/>
                  </a:lnTo>
                  <a:lnTo>
                    <a:pt x="18795" y="17591"/>
                  </a:lnTo>
                  <a:lnTo>
                    <a:pt x="18795" y="18899"/>
                  </a:lnTo>
                  <a:lnTo>
                    <a:pt x="19947" y="19475"/>
                  </a:lnTo>
                  <a:lnTo>
                    <a:pt x="28233" y="2722"/>
                  </a:lnTo>
                  <a:close/>
                </a:path>
                <a:path w="29845" h="20320">
                  <a:moveTo>
                    <a:pt x="17913" y="17568"/>
                  </a:moveTo>
                  <a:lnTo>
                    <a:pt x="17538" y="18324"/>
                  </a:lnTo>
                  <a:lnTo>
                    <a:pt x="18795" y="18899"/>
                  </a:lnTo>
                  <a:lnTo>
                    <a:pt x="18795" y="17591"/>
                  </a:lnTo>
                  <a:lnTo>
                    <a:pt x="17913" y="17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10243" y="191826"/>
              <a:ext cx="90573" cy="7303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0760981" y="309781"/>
              <a:ext cx="61594" cy="53975"/>
            </a:xfrm>
            <a:custGeom>
              <a:avLst/>
              <a:gdLst/>
              <a:ahLst/>
              <a:cxnLst/>
              <a:rect l="l" t="t" r="r" b="b"/>
              <a:pathLst>
                <a:path w="61595" h="53975">
                  <a:moveTo>
                    <a:pt x="33192" y="0"/>
                  </a:moveTo>
                  <a:lnTo>
                    <a:pt x="0" y="12250"/>
                  </a:lnTo>
                  <a:lnTo>
                    <a:pt x="18376" y="30679"/>
                  </a:lnTo>
                  <a:lnTo>
                    <a:pt x="20156" y="53872"/>
                  </a:lnTo>
                  <a:lnTo>
                    <a:pt x="52773" y="41621"/>
                  </a:lnTo>
                  <a:lnTo>
                    <a:pt x="61202" y="20627"/>
                  </a:lnTo>
                  <a:lnTo>
                    <a:pt x="33192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758468" y="308315"/>
              <a:ext cx="65405" cy="57785"/>
            </a:xfrm>
            <a:custGeom>
              <a:avLst/>
              <a:gdLst/>
              <a:ahLst/>
              <a:cxnLst/>
              <a:rect l="l" t="t" r="r" b="b"/>
              <a:pathLst>
                <a:path w="65404" h="57785">
                  <a:moveTo>
                    <a:pt x="35915" y="0"/>
                  </a:moveTo>
                  <a:lnTo>
                    <a:pt x="35286" y="261"/>
                  </a:lnTo>
                  <a:lnTo>
                    <a:pt x="19109" y="6177"/>
                  </a:lnTo>
                  <a:lnTo>
                    <a:pt x="11046" y="9214"/>
                  </a:lnTo>
                  <a:lnTo>
                    <a:pt x="2617" y="12303"/>
                  </a:lnTo>
                  <a:lnTo>
                    <a:pt x="0" y="13140"/>
                  </a:lnTo>
                  <a:lnTo>
                    <a:pt x="19632" y="32721"/>
                  </a:lnTo>
                  <a:lnTo>
                    <a:pt x="21517" y="57171"/>
                  </a:lnTo>
                  <a:lnTo>
                    <a:pt x="23088" y="56595"/>
                  </a:lnTo>
                  <a:lnTo>
                    <a:pt x="22623" y="55233"/>
                  </a:lnTo>
                  <a:lnTo>
                    <a:pt x="22145" y="54134"/>
                  </a:lnTo>
                  <a:lnTo>
                    <a:pt x="23796" y="53515"/>
                  </a:lnTo>
                  <a:lnTo>
                    <a:pt x="22145" y="31569"/>
                  </a:lnTo>
                  <a:lnTo>
                    <a:pt x="5503" y="14973"/>
                  </a:lnTo>
                  <a:lnTo>
                    <a:pt x="2827" y="14973"/>
                  </a:lnTo>
                  <a:lnTo>
                    <a:pt x="2513" y="13716"/>
                  </a:lnTo>
                  <a:lnTo>
                    <a:pt x="3350" y="12826"/>
                  </a:lnTo>
                  <a:lnTo>
                    <a:pt x="8733" y="12826"/>
                  </a:lnTo>
                  <a:lnTo>
                    <a:pt x="35576" y="2960"/>
                  </a:lnTo>
                  <a:lnTo>
                    <a:pt x="34972" y="2513"/>
                  </a:lnTo>
                  <a:lnTo>
                    <a:pt x="35705" y="1465"/>
                  </a:lnTo>
                  <a:lnTo>
                    <a:pt x="37906" y="1465"/>
                  </a:lnTo>
                  <a:lnTo>
                    <a:pt x="35915" y="0"/>
                  </a:lnTo>
                  <a:close/>
                </a:path>
                <a:path w="65404" h="57785">
                  <a:moveTo>
                    <a:pt x="37906" y="1465"/>
                  </a:moveTo>
                  <a:lnTo>
                    <a:pt x="35705" y="1465"/>
                  </a:lnTo>
                  <a:lnTo>
                    <a:pt x="36229" y="2722"/>
                  </a:lnTo>
                  <a:lnTo>
                    <a:pt x="35576" y="2960"/>
                  </a:lnTo>
                  <a:lnTo>
                    <a:pt x="62039" y="22564"/>
                  </a:lnTo>
                  <a:lnTo>
                    <a:pt x="54239" y="42092"/>
                  </a:lnTo>
                  <a:lnTo>
                    <a:pt x="23796" y="53515"/>
                  </a:lnTo>
                  <a:lnTo>
                    <a:pt x="23925" y="55233"/>
                  </a:lnTo>
                  <a:lnTo>
                    <a:pt x="22669" y="55338"/>
                  </a:lnTo>
                  <a:lnTo>
                    <a:pt x="23088" y="56595"/>
                  </a:lnTo>
                  <a:lnTo>
                    <a:pt x="56281" y="44134"/>
                  </a:lnTo>
                  <a:lnTo>
                    <a:pt x="65285" y="21622"/>
                  </a:lnTo>
                  <a:lnTo>
                    <a:pt x="37906" y="1465"/>
                  </a:lnTo>
                  <a:close/>
                </a:path>
                <a:path w="65404" h="57785">
                  <a:moveTo>
                    <a:pt x="23796" y="53515"/>
                  </a:moveTo>
                  <a:lnTo>
                    <a:pt x="22145" y="54134"/>
                  </a:lnTo>
                  <a:lnTo>
                    <a:pt x="22669" y="55338"/>
                  </a:lnTo>
                  <a:lnTo>
                    <a:pt x="23925" y="55233"/>
                  </a:lnTo>
                  <a:lnTo>
                    <a:pt x="23796" y="53515"/>
                  </a:lnTo>
                  <a:close/>
                </a:path>
                <a:path w="65404" h="57785">
                  <a:moveTo>
                    <a:pt x="3350" y="12826"/>
                  </a:moveTo>
                  <a:lnTo>
                    <a:pt x="2513" y="13716"/>
                  </a:lnTo>
                  <a:lnTo>
                    <a:pt x="2827" y="14973"/>
                  </a:lnTo>
                  <a:lnTo>
                    <a:pt x="4788" y="14260"/>
                  </a:lnTo>
                  <a:lnTo>
                    <a:pt x="3350" y="12826"/>
                  </a:lnTo>
                  <a:close/>
                </a:path>
                <a:path w="65404" h="57785">
                  <a:moveTo>
                    <a:pt x="4788" y="14260"/>
                  </a:moveTo>
                  <a:lnTo>
                    <a:pt x="2827" y="14973"/>
                  </a:lnTo>
                  <a:lnTo>
                    <a:pt x="5503" y="14973"/>
                  </a:lnTo>
                  <a:lnTo>
                    <a:pt x="4788" y="14260"/>
                  </a:lnTo>
                  <a:close/>
                </a:path>
                <a:path w="65404" h="57785">
                  <a:moveTo>
                    <a:pt x="8733" y="12826"/>
                  </a:moveTo>
                  <a:lnTo>
                    <a:pt x="3350" y="12826"/>
                  </a:lnTo>
                  <a:lnTo>
                    <a:pt x="4788" y="14260"/>
                  </a:lnTo>
                  <a:lnTo>
                    <a:pt x="8733" y="12826"/>
                  </a:lnTo>
                  <a:close/>
                </a:path>
                <a:path w="65404" h="57785">
                  <a:moveTo>
                    <a:pt x="35705" y="1465"/>
                  </a:moveTo>
                  <a:lnTo>
                    <a:pt x="34972" y="2513"/>
                  </a:lnTo>
                  <a:lnTo>
                    <a:pt x="35576" y="2960"/>
                  </a:lnTo>
                  <a:lnTo>
                    <a:pt x="36229" y="2722"/>
                  </a:lnTo>
                  <a:lnTo>
                    <a:pt x="35705" y="14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85322" y="2821170"/>
              <a:ext cx="1342472" cy="156749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279111" y="6444133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890" y="0"/>
                  </a:moveTo>
                  <a:lnTo>
                    <a:pt x="0" y="17381"/>
                  </a:lnTo>
                  <a:lnTo>
                    <a:pt x="24606" y="37936"/>
                  </a:lnTo>
                  <a:lnTo>
                    <a:pt x="37852" y="23742"/>
                  </a:lnTo>
                  <a:lnTo>
                    <a:pt x="37381" y="5502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273718" y="6438081"/>
              <a:ext cx="48895" cy="51435"/>
            </a:xfrm>
            <a:custGeom>
              <a:avLst/>
              <a:gdLst/>
              <a:ahLst/>
              <a:cxnLst/>
              <a:rect l="l" t="t" r="r" b="b"/>
              <a:pathLst>
                <a:path w="48895" h="51435">
                  <a:moveTo>
                    <a:pt x="5392" y="23433"/>
                  </a:moveTo>
                  <a:lnTo>
                    <a:pt x="1989" y="27444"/>
                  </a:lnTo>
                  <a:lnTo>
                    <a:pt x="30417" y="51186"/>
                  </a:lnTo>
                  <a:lnTo>
                    <a:pt x="43904" y="36768"/>
                  </a:lnTo>
                  <a:lnTo>
                    <a:pt x="29527" y="36768"/>
                  </a:lnTo>
                  <a:lnTo>
                    <a:pt x="13901" y="23700"/>
                  </a:lnTo>
                  <a:lnTo>
                    <a:pt x="10627" y="23700"/>
                  </a:lnTo>
                  <a:lnTo>
                    <a:pt x="5392" y="23433"/>
                  </a:lnTo>
                  <a:close/>
                </a:path>
                <a:path w="48895" h="51435">
                  <a:moveTo>
                    <a:pt x="47991" y="12104"/>
                  </a:moveTo>
                  <a:lnTo>
                    <a:pt x="11203" y="12104"/>
                  </a:lnTo>
                  <a:lnTo>
                    <a:pt x="37642" y="16072"/>
                  </a:lnTo>
                  <a:lnTo>
                    <a:pt x="37956" y="27794"/>
                  </a:lnTo>
                  <a:lnTo>
                    <a:pt x="29527" y="36768"/>
                  </a:lnTo>
                  <a:lnTo>
                    <a:pt x="43904" y="36768"/>
                  </a:lnTo>
                  <a:lnTo>
                    <a:pt x="48532" y="31821"/>
                  </a:lnTo>
                  <a:lnTo>
                    <a:pt x="47991" y="12104"/>
                  </a:lnTo>
                  <a:close/>
                </a:path>
                <a:path w="48895" h="51435">
                  <a:moveTo>
                    <a:pt x="1361" y="0"/>
                  </a:moveTo>
                  <a:lnTo>
                    <a:pt x="0" y="25768"/>
                  </a:lnTo>
                  <a:lnTo>
                    <a:pt x="1989" y="27444"/>
                  </a:lnTo>
                  <a:lnTo>
                    <a:pt x="5392" y="23433"/>
                  </a:lnTo>
                  <a:lnTo>
                    <a:pt x="8743" y="19386"/>
                  </a:lnTo>
                  <a:lnTo>
                    <a:pt x="10842" y="19386"/>
                  </a:lnTo>
                  <a:lnTo>
                    <a:pt x="11203" y="12104"/>
                  </a:lnTo>
                  <a:lnTo>
                    <a:pt x="47991" y="12104"/>
                  </a:lnTo>
                  <a:lnTo>
                    <a:pt x="47851" y="7015"/>
                  </a:lnTo>
                  <a:lnTo>
                    <a:pt x="1361" y="0"/>
                  </a:lnTo>
                  <a:close/>
                </a:path>
                <a:path w="48895" h="51435">
                  <a:moveTo>
                    <a:pt x="8743" y="19386"/>
                  </a:moveTo>
                  <a:lnTo>
                    <a:pt x="5392" y="23433"/>
                  </a:lnTo>
                  <a:lnTo>
                    <a:pt x="10627" y="23700"/>
                  </a:lnTo>
                  <a:lnTo>
                    <a:pt x="10758" y="21072"/>
                  </a:lnTo>
                  <a:lnTo>
                    <a:pt x="8743" y="19386"/>
                  </a:lnTo>
                  <a:close/>
                </a:path>
                <a:path w="48895" h="51435">
                  <a:moveTo>
                    <a:pt x="10758" y="21072"/>
                  </a:moveTo>
                  <a:lnTo>
                    <a:pt x="10627" y="23700"/>
                  </a:lnTo>
                  <a:lnTo>
                    <a:pt x="13901" y="23700"/>
                  </a:lnTo>
                  <a:lnTo>
                    <a:pt x="10758" y="21072"/>
                  </a:lnTo>
                  <a:close/>
                </a:path>
                <a:path w="48895" h="51435">
                  <a:moveTo>
                    <a:pt x="10842" y="19386"/>
                  </a:moveTo>
                  <a:lnTo>
                    <a:pt x="8743" y="19386"/>
                  </a:lnTo>
                  <a:lnTo>
                    <a:pt x="10758" y="21072"/>
                  </a:lnTo>
                  <a:lnTo>
                    <a:pt x="10842" y="193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054825" y="6107819"/>
              <a:ext cx="350520" cy="238125"/>
            </a:xfrm>
            <a:custGeom>
              <a:avLst/>
              <a:gdLst/>
              <a:ahLst/>
              <a:cxnLst/>
              <a:rect l="l" t="t" r="r" b="b"/>
              <a:pathLst>
                <a:path w="350520" h="238125">
                  <a:moveTo>
                    <a:pt x="332188" y="0"/>
                  </a:moveTo>
                  <a:lnTo>
                    <a:pt x="301980" y="29266"/>
                  </a:lnTo>
                  <a:lnTo>
                    <a:pt x="289101" y="27444"/>
                  </a:lnTo>
                  <a:lnTo>
                    <a:pt x="262557" y="12821"/>
                  </a:lnTo>
                  <a:lnTo>
                    <a:pt x="237008" y="40244"/>
                  </a:lnTo>
                  <a:lnTo>
                    <a:pt x="182088" y="36627"/>
                  </a:lnTo>
                  <a:lnTo>
                    <a:pt x="137168" y="50328"/>
                  </a:lnTo>
                  <a:lnTo>
                    <a:pt x="105180" y="43930"/>
                  </a:lnTo>
                  <a:lnTo>
                    <a:pt x="82405" y="28407"/>
                  </a:lnTo>
                  <a:lnTo>
                    <a:pt x="55809" y="31124"/>
                  </a:lnTo>
                  <a:lnTo>
                    <a:pt x="41202" y="43051"/>
                  </a:lnTo>
                  <a:lnTo>
                    <a:pt x="32930" y="32067"/>
                  </a:lnTo>
                  <a:lnTo>
                    <a:pt x="3560" y="45705"/>
                  </a:lnTo>
                  <a:lnTo>
                    <a:pt x="0" y="85096"/>
                  </a:lnTo>
                  <a:lnTo>
                    <a:pt x="25601" y="108860"/>
                  </a:lnTo>
                  <a:lnTo>
                    <a:pt x="51254" y="104321"/>
                  </a:lnTo>
                  <a:lnTo>
                    <a:pt x="96908" y="135404"/>
                  </a:lnTo>
                  <a:lnTo>
                    <a:pt x="121724" y="141849"/>
                  </a:lnTo>
                  <a:lnTo>
                    <a:pt x="144602" y="166549"/>
                  </a:lnTo>
                  <a:lnTo>
                    <a:pt x="198580" y="186654"/>
                  </a:lnTo>
                  <a:lnTo>
                    <a:pt x="209522" y="179434"/>
                  </a:lnTo>
                  <a:lnTo>
                    <a:pt x="233343" y="196779"/>
                  </a:lnTo>
                  <a:lnTo>
                    <a:pt x="237950" y="216003"/>
                  </a:lnTo>
                  <a:lnTo>
                    <a:pt x="293708" y="237966"/>
                  </a:lnTo>
                  <a:lnTo>
                    <a:pt x="316587" y="234307"/>
                  </a:lnTo>
                  <a:lnTo>
                    <a:pt x="314807" y="204161"/>
                  </a:lnTo>
                  <a:lnTo>
                    <a:pt x="326691" y="189434"/>
                  </a:lnTo>
                  <a:lnTo>
                    <a:pt x="323969" y="162869"/>
                  </a:lnTo>
                  <a:lnTo>
                    <a:pt x="301980" y="132744"/>
                  </a:lnTo>
                  <a:lnTo>
                    <a:pt x="323969" y="74133"/>
                  </a:lnTo>
                  <a:lnTo>
                    <a:pt x="345853" y="54008"/>
                  </a:lnTo>
                  <a:lnTo>
                    <a:pt x="350408" y="21962"/>
                  </a:lnTo>
                  <a:lnTo>
                    <a:pt x="332188" y="0"/>
                  </a:lnTo>
                  <a:close/>
                </a:path>
              </a:pathLst>
            </a:custGeom>
            <a:solidFill>
              <a:srgbClr val="849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049327" y="6100107"/>
              <a:ext cx="361950" cy="251460"/>
            </a:xfrm>
            <a:custGeom>
              <a:avLst/>
              <a:gdLst/>
              <a:ahLst/>
              <a:cxnLst/>
              <a:rect l="l" t="t" r="r" b="b"/>
              <a:pathLst>
                <a:path w="361950" h="251460">
                  <a:moveTo>
                    <a:pt x="232691" y="193528"/>
                  </a:moveTo>
                  <a:lnTo>
                    <a:pt x="214862" y="193528"/>
                  </a:lnTo>
                  <a:lnTo>
                    <a:pt x="234181" y="207601"/>
                  </a:lnTo>
                  <a:lnTo>
                    <a:pt x="238997" y="227600"/>
                  </a:lnTo>
                  <a:lnTo>
                    <a:pt x="298629" y="251076"/>
                  </a:lnTo>
                  <a:lnTo>
                    <a:pt x="327634" y="246453"/>
                  </a:lnTo>
                  <a:lnTo>
                    <a:pt x="327259" y="240259"/>
                  </a:lnTo>
                  <a:lnTo>
                    <a:pt x="299781" y="240259"/>
                  </a:lnTo>
                  <a:lnTo>
                    <a:pt x="247898" y="219831"/>
                  </a:lnTo>
                  <a:lnTo>
                    <a:pt x="243500" y="201402"/>
                  </a:lnTo>
                  <a:lnTo>
                    <a:pt x="232691" y="193528"/>
                  </a:lnTo>
                  <a:close/>
                </a:path>
                <a:path w="361950" h="251460">
                  <a:moveTo>
                    <a:pt x="346429" y="59133"/>
                  </a:moveTo>
                  <a:lnTo>
                    <a:pt x="324963" y="78840"/>
                  </a:lnTo>
                  <a:lnTo>
                    <a:pt x="301561" y="141278"/>
                  </a:lnTo>
                  <a:lnTo>
                    <a:pt x="324388" y="172523"/>
                  </a:lnTo>
                  <a:lnTo>
                    <a:pt x="326743" y="195533"/>
                  </a:lnTo>
                  <a:lnTo>
                    <a:pt x="314911" y="210155"/>
                  </a:lnTo>
                  <a:lnTo>
                    <a:pt x="316587" y="237579"/>
                  </a:lnTo>
                  <a:lnTo>
                    <a:pt x="299781" y="240259"/>
                  </a:lnTo>
                  <a:lnTo>
                    <a:pt x="327259" y="240259"/>
                  </a:lnTo>
                  <a:lnTo>
                    <a:pt x="325644" y="213569"/>
                  </a:lnTo>
                  <a:lnTo>
                    <a:pt x="337581" y="198763"/>
                  </a:lnTo>
                  <a:lnTo>
                    <a:pt x="334544" y="168638"/>
                  </a:lnTo>
                  <a:lnTo>
                    <a:pt x="313393" y="139660"/>
                  </a:lnTo>
                  <a:lnTo>
                    <a:pt x="333916" y="84871"/>
                  </a:lnTo>
                  <a:lnTo>
                    <a:pt x="356324" y="64317"/>
                  </a:lnTo>
                  <a:lnTo>
                    <a:pt x="356586" y="62437"/>
                  </a:lnTo>
                  <a:lnTo>
                    <a:pt x="346167" y="60966"/>
                  </a:lnTo>
                  <a:lnTo>
                    <a:pt x="346429" y="59133"/>
                  </a:lnTo>
                  <a:close/>
                </a:path>
                <a:path w="361950" h="251460">
                  <a:moveTo>
                    <a:pt x="74225" y="117572"/>
                  </a:moveTo>
                  <a:lnTo>
                    <a:pt x="55548" y="117572"/>
                  </a:lnTo>
                  <a:lnTo>
                    <a:pt x="100258" y="147985"/>
                  </a:lnTo>
                  <a:lnTo>
                    <a:pt x="124394" y="154262"/>
                  </a:lnTo>
                  <a:lnTo>
                    <a:pt x="147063" y="178743"/>
                  </a:lnTo>
                  <a:lnTo>
                    <a:pt x="204758" y="200213"/>
                  </a:lnTo>
                  <a:lnTo>
                    <a:pt x="214862" y="193528"/>
                  </a:lnTo>
                  <a:lnTo>
                    <a:pt x="232691" y="193528"/>
                  </a:lnTo>
                  <a:lnTo>
                    <a:pt x="225784" y="188496"/>
                  </a:lnTo>
                  <a:lnTo>
                    <a:pt x="203449" y="188496"/>
                  </a:lnTo>
                  <a:lnTo>
                    <a:pt x="153084" y="169764"/>
                  </a:lnTo>
                  <a:lnTo>
                    <a:pt x="129996" y="144875"/>
                  </a:lnTo>
                  <a:lnTo>
                    <a:pt x="104604" y="138268"/>
                  </a:lnTo>
                  <a:lnTo>
                    <a:pt x="74225" y="117572"/>
                  </a:lnTo>
                  <a:close/>
                </a:path>
                <a:path w="361950" h="251460">
                  <a:moveTo>
                    <a:pt x="215176" y="180769"/>
                  </a:moveTo>
                  <a:lnTo>
                    <a:pt x="203449" y="188496"/>
                  </a:lnTo>
                  <a:lnTo>
                    <a:pt x="225784" y="188496"/>
                  </a:lnTo>
                  <a:lnTo>
                    <a:pt x="215176" y="180769"/>
                  </a:lnTo>
                  <a:close/>
                </a:path>
                <a:path w="361950" h="251460">
                  <a:moveTo>
                    <a:pt x="40103" y="33234"/>
                  </a:moveTo>
                  <a:lnTo>
                    <a:pt x="4135" y="49940"/>
                  </a:lnTo>
                  <a:lnTo>
                    <a:pt x="0" y="94913"/>
                  </a:lnTo>
                  <a:lnTo>
                    <a:pt x="29475" y="122174"/>
                  </a:lnTo>
                  <a:lnTo>
                    <a:pt x="55548" y="117572"/>
                  </a:lnTo>
                  <a:lnTo>
                    <a:pt x="74225" y="117572"/>
                  </a:lnTo>
                  <a:lnTo>
                    <a:pt x="64503" y="110949"/>
                  </a:lnTo>
                  <a:lnTo>
                    <a:pt x="32773" y="110949"/>
                  </a:lnTo>
                  <a:lnTo>
                    <a:pt x="10942" y="90719"/>
                  </a:lnTo>
                  <a:lnTo>
                    <a:pt x="14030" y="56914"/>
                  </a:lnTo>
                  <a:lnTo>
                    <a:pt x="36805" y="46344"/>
                  </a:lnTo>
                  <a:lnTo>
                    <a:pt x="60396" y="46344"/>
                  </a:lnTo>
                  <a:lnTo>
                    <a:pt x="63401" y="43888"/>
                  </a:lnTo>
                  <a:lnTo>
                    <a:pt x="69843" y="43234"/>
                  </a:lnTo>
                  <a:lnTo>
                    <a:pt x="47590" y="43234"/>
                  </a:lnTo>
                  <a:lnTo>
                    <a:pt x="42668" y="36627"/>
                  </a:lnTo>
                  <a:lnTo>
                    <a:pt x="40103" y="33234"/>
                  </a:lnTo>
                  <a:close/>
                </a:path>
                <a:path w="361950" h="251460">
                  <a:moveTo>
                    <a:pt x="57956" y="106488"/>
                  </a:moveTo>
                  <a:lnTo>
                    <a:pt x="32773" y="110949"/>
                  </a:lnTo>
                  <a:lnTo>
                    <a:pt x="64503" y="110949"/>
                  </a:lnTo>
                  <a:lnTo>
                    <a:pt x="57956" y="106488"/>
                  </a:lnTo>
                  <a:close/>
                </a:path>
                <a:path w="361950" h="251460">
                  <a:moveTo>
                    <a:pt x="105197" y="41538"/>
                  </a:moveTo>
                  <a:lnTo>
                    <a:pt x="86541" y="41538"/>
                  </a:lnTo>
                  <a:lnTo>
                    <a:pt x="108635" y="56568"/>
                  </a:lnTo>
                  <a:lnTo>
                    <a:pt x="142979" y="63437"/>
                  </a:lnTo>
                  <a:lnTo>
                    <a:pt x="178364" y="52642"/>
                  </a:lnTo>
                  <a:lnTo>
                    <a:pt x="142404" y="52642"/>
                  </a:lnTo>
                  <a:lnTo>
                    <a:pt x="112771" y="46689"/>
                  </a:lnTo>
                  <a:lnTo>
                    <a:pt x="105197" y="41538"/>
                  </a:lnTo>
                  <a:close/>
                </a:path>
                <a:path w="361950" h="251460">
                  <a:moveTo>
                    <a:pt x="357238" y="57835"/>
                  </a:moveTo>
                  <a:lnTo>
                    <a:pt x="347842" y="57835"/>
                  </a:lnTo>
                  <a:lnTo>
                    <a:pt x="351350" y="61720"/>
                  </a:lnTo>
                  <a:lnTo>
                    <a:pt x="356586" y="62437"/>
                  </a:lnTo>
                  <a:lnTo>
                    <a:pt x="357238" y="57835"/>
                  </a:lnTo>
                  <a:close/>
                </a:path>
                <a:path w="361950" h="251460">
                  <a:moveTo>
                    <a:pt x="347842" y="57835"/>
                  </a:moveTo>
                  <a:lnTo>
                    <a:pt x="346429" y="59133"/>
                  </a:lnTo>
                  <a:lnTo>
                    <a:pt x="346167" y="60966"/>
                  </a:lnTo>
                  <a:lnTo>
                    <a:pt x="351350" y="61720"/>
                  </a:lnTo>
                  <a:lnTo>
                    <a:pt x="347842" y="57835"/>
                  </a:lnTo>
                  <a:close/>
                </a:path>
                <a:path w="361950" h="251460">
                  <a:moveTo>
                    <a:pt x="350912" y="15423"/>
                  </a:moveTo>
                  <a:lnTo>
                    <a:pt x="337267" y="15423"/>
                  </a:lnTo>
                  <a:lnTo>
                    <a:pt x="350408" y="31250"/>
                  </a:lnTo>
                  <a:lnTo>
                    <a:pt x="346429" y="59133"/>
                  </a:lnTo>
                  <a:lnTo>
                    <a:pt x="347842" y="57835"/>
                  </a:lnTo>
                  <a:lnTo>
                    <a:pt x="357238" y="57835"/>
                  </a:lnTo>
                  <a:lnTo>
                    <a:pt x="361454" y="28119"/>
                  </a:lnTo>
                  <a:lnTo>
                    <a:pt x="350912" y="15423"/>
                  </a:lnTo>
                  <a:close/>
                </a:path>
                <a:path w="361950" h="251460">
                  <a:moveTo>
                    <a:pt x="60396" y="46344"/>
                  </a:moveTo>
                  <a:lnTo>
                    <a:pt x="36805" y="46344"/>
                  </a:lnTo>
                  <a:lnTo>
                    <a:pt x="45810" y="58265"/>
                  </a:lnTo>
                  <a:lnTo>
                    <a:pt x="60396" y="46344"/>
                  </a:lnTo>
                  <a:close/>
                </a:path>
                <a:path w="361950" h="251460">
                  <a:moveTo>
                    <a:pt x="248072" y="49637"/>
                  </a:moveTo>
                  <a:lnTo>
                    <a:pt x="188214" y="49637"/>
                  </a:lnTo>
                  <a:lnTo>
                    <a:pt x="244599" y="53359"/>
                  </a:lnTo>
                  <a:lnTo>
                    <a:pt x="248072" y="49637"/>
                  </a:lnTo>
                  <a:close/>
                </a:path>
                <a:path w="361950" h="251460">
                  <a:moveTo>
                    <a:pt x="186957" y="39040"/>
                  </a:moveTo>
                  <a:lnTo>
                    <a:pt x="142404" y="52642"/>
                  </a:lnTo>
                  <a:lnTo>
                    <a:pt x="178364" y="52642"/>
                  </a:lnTo>
                  <a:lnTo>
                    <a:pt x="188214" y="49637"/>
                  </a:lnTo>
                  <a:lnTo>
                    <a:pt x="248072" y="49637"/>
                  </a:lnTo>
                  <a:lnTo>
                    <a:pt x="254677" y="42558"/>
                  </a:lnTo>
                  <a:lnTo>
                    <a:pt x="240359" y="42558"/>
                  </a:lnTo>
                  <a:lnTo>
                    <a:pt x="186957" y="39040"/>
                  </a:lnTo>
                  <a:close/>
                </a:path>
                <a:path w="361950" h="251460">
                  <a:moveTo>
                    <a:pt x="89264" y="30700"/>
                  </a:moveTo>
                  <a:lnTo>
                    <a:pt x="59212" y="33784"/>
                  </a:lnTo>
                  <a:lnTo>
                    <a:pt x="47590" y="43234"/>
                  </a:lnTo>
                  <a:lnTo>
                    <a:pt x="69843" y="43234"/>
                  </a:lnTo>
                  <a:lnTo>
                    <a:pt x="86541" y="41538"/>
                  </a:lnTo>
                  <a:lnTo>
                    <a:pt x="105197" y="41538"/>
                  </a:lnTo>
                  <a:lnTo>
                    <a:pt x="89264" y="30700"/>
                  </a:lnTo>
                  <a:close/>
                </a:path>
                <a:path w="361950" h="251460">
                  <a:moveTo>
                    <a:pt x="267007" y="13968"/>
                  </a:moveTo>
                  <a:lnTo>
                    <a:pt x="240359" y="42558"/>
                  </a:lnTo>
                  <a:lnTo>
                    <a:pt x="254677" y="42558"/>
                  </a:lnTo>
                  <a:lnTo>
                    <a:pt x="269101" y="27098"/>
                  </a:lnTo>
                  <a:lnTo>
                    <a:pt x="290854" y="27098"/>
                  </a:lnTo>
                  <a:lnTo>
                    <a:pt x="267007" y="13968"/>
                  </a:lnTo>
                  <a:close/>
                </a:path>
                <a:path w="361950" h="251460">
                  <a:moveTo>
                    <a:pt x="290854" y="27098"/>
                  </a:moveTo>
                  <a:lnTo>
                    <a:pt x="269101" y="27098"/>
                  </a:lnTo>
                  <a:lnTo>
                    <a:pt x="292923" y="40208"/>
                  </a:lnTo>
                  <a:lnTo>
                    <a:pt x="309257" y="42517"/>
                  </a:lnTo>
                  <a:lnTo>
                    <a:pt x="320737" y="31412"/>
                  </a:lnTo>
                  <a:lnTo>
                    <a:pt x="305645" y="31412"/>
                  </a:lnTo>
                  <a:lnTo>
                    <a:pt x="296273" y="30082"/>
                  </a:lnTo>
                  <a:lnTo>
                    <a:pt x="290854" y="27098"/>
                  </a:lnTo>
                  <a:close/>
                </a:path>
                <a:path w="361950" h="251460">
                  <a:moveTo>
                    <a:pt x="338104" y="0"/>
                  </a:moveTo>
                  <a:lnTo>
                    <a:pt x="305645" y="31412"/>
                  </a:lnTo>
                  <a:lnTo>
                    <a:pt x="320737" y="31412"/>
                  </a:lnTo>
                  <a:lnTo>
                    <a:pt x="337267" y="15423"/>
                  </a:lnTo>
                  <a:lnTo>
                    <a:pt x="350912" y="15423"/>
                  </a:lnTo>
                  <a:lnTo>
                    <a:pt x="338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103562" y="6093505"/>
              <a:ext cx="879449" cy="70745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7316488" y="6088736"/>
              <a:ext cx="669290" cy="690245"/>
            </a:xfrm>
            <a:custGeom>
              <a:avLst/>
              <a:gdLst/>
              <a:ahLst/>
              <a:cxnLst/>
              <a:rect l="l" t="t" r="r" b="b"/>
              <a:pathLst>
                <a:path w="669290" h="690245">
                  <a:moveTo>
                    <a:pt x="105913" y="0"/>
                  </a:moveTo>
                  <a:lnTo>
                    <a:pt x="94656" y="12188"/>
                  </a:lnTo>
                  <a:lnTo>
                    <a:pt x="80678" y="21800"/>
                  </a:lnTo>
                  <a:lnTo>
                    <a:pt x="60678" y="20041"/>
                  </a:lnTo>
                  <a:lnTo>
                    <a:pt x="48480" y="28758"/>
                  </a:lnTo>
                  <a:lnTo>
                    <a:pt x="25810" y="8753"/>
                  </a:lnTo>
                  <a:lnTo>
                    <a:pt x="9266" y="13051"/>
                  </a:lnTo>
                  <a:lnTo>
                    <a:pt x="1151" y="18077"/>
                  </a:lnTo>
                  <a:lnTo>
                    <a:pt x="3141" y="18611"/>
                  </a:lnTo>
                  <a:lnTo>
                    <a:pt x="0" y="23988"/>
                  </a:lnTo>
                  <a:lnTo>
                    <a:pt x="10313" y="17570"/>
                  </a:lnTo>
                  <a:lnTo>
                    <a:pt x="25077" y="13743"/>
                  </a:lnTo>
                  <a:lnTo>
                    <a:pt x="48270" y="34197"/>
                  </a:lnTo>
                  <a:lnTo>
                    <a:pt x="61411" y="24831"/>
                  </a:lnTo>
                  <a:lnTo>
                    <a:pt x="81463" y="26569"/>
                  </a:lnTo>
                  <a:lnTo>
                    <a:pt x="96436" y="16282"/>
                  </a:lnTo>
                  <a:lnTo>
                    <a:pt x="107064" y="4769"/>
                  </a:lnTo>
                  <a:lnTo>
                    <a:pt x="119629" y="5544"/>
                  </a:lnTo>
                  <a:lnTo>
                    <a:pt x="136959" y="21821"/>
                  </a:lnTo>
                  <a:lnTo>
                    <a:pt x="149890" y="59924"/>
                  </a:lnTo>
                  <a:lnTo>
                    <a:pt x="205281" y="139110"/>
                  </a:lnTo>
                  <a:lnTo>
                    <a:pt x="236746" y="160377"/>
                  </a:lnTo>
                  <a:lnTo>
                    <a:pt x="237689" y="192590"/>
                  </a:lnTo>
                  <a:lnTo>
                    <a:pt x="259311" y="207967"/>
                  </a:lnTo>
                  <a:lnTo>
                    <a:pt x="271981" y="225124"/>
                  </a:lnTo>
                  <a:lnTo>
                    <a:pt x="322189" y="231343"/>
                  </a:lnTo>
                  <a:lnTo>
                    <a:pt x="369779" y="230506"/>
                  </a:lnTo>
                  <a:lnTo>
                    <a:pt x="390564" y="236066"/>
                  </a:lnTo>
                  <a:lnTo>
                    <a:pt x="395851" y="263840"/>
                  </a:lnTo>
                  <a:lnTo>
                    <a:pt x="444017" y="279996"/>
                  </a:lnTo>
                  <a:lnTo>
                    <a:pt x="482184" y="300304"/>
                  </a:lnTo>
                  <a:lnTo>
                    <a:pt x="502968" y="359057"/>
                  </a:lnTo>
                  <a:lnTo>
                    <a:pt x="534957" y="396485"/>
                  </a:lnTo>
                  <a:lnTo>
                    <a:pt x="575689" y="416406"/>
                  </a:lnTo>
                  <a:lnTo>
                    <a:pt x="592390" y="445546"/>
                  </a:lnTo>
                  <a:lnTo>
                    <a:pt x="589772" y="502932"/>
                  </a:lnTo>
                  <a:lnTo>
                    <a:pt x="614117" y="558742"/>
                  </a:lnTo>
                  <a:lnTo>
                    <a:pt x="645268" y="566532"/>
                  </a:lnTo>
                  <a:lnTo>
                    <a:pt x="658775" y="618133"/>
                  </a:lnTo>
                  <a:lnTo>
                    <a:pt x="666471" y="660608"/>
                  </a:lnTo>
                  <a:lnTo>
                    <a:pt x="654482" y="679874"/>
                  </a:lnTo>
                  <a:lnTo>
                    <a:pt x="651655" y="669157"/>
                  </a:lnTo>
                  <a:lnTo>
                    <a:pt x="651236" y="667806"/>
                  </a:lnTo>
                  <a:lnTo>
                    <a:pt x="628253" y="659812"/>
                  </a:lnTo>
                  <a:lnTo>
                    <a:pt x="600557" y="689057"/>
                  </a:lnTo>
                  <a:lnTo>
                    <a:pt x="601081" y="690177"/>
                  </a:lnTo>
                  <a:lnTo>
                    <a:pt x="628986" y="660749"/>
                  </a:lnTo>
                  <a:lnTo>
                    <a:pt x="649037" y="667744"/>
                  </a:lnTo>
                  <a:lnTo>
                    <a:pt x="653540" y="684309"/>
                  </a:lnTo>
                  <a:lnTo>
                    <a:pt x="669194" y="659074"/>
                  </a:lnTo>
                  <a:lnTo>
                    <a:pt x="661288" y="615473"/>
                  </a:lnTo>
                  <a:lnTo>
                    <a:pt x="647362" y="562281"/>
                  </a:lnTo>
                  <a:lnTo>
                    <a:pt x="616002" y="554428"/>
                  </a:lnTo>
                  <a:lnTo>
                    <a:pt x="592390" y="500356"/>
                  </a:lnTo>
                  <a:lnTo>
                    <a:pt x="595008" y="442824"/>
                  </a:lnTo>
                  <a:lnTo>
                    <a:pt x="577574" y="412312"/>
                  </a:lnTo>
                  <a:lnTo>
                    <a:pt x="536632" y="392291"/>
                  </a:lnTo>
                  <a:lnTo>
                    <a:pt x="505272" y="355643"/>
                  </a:lnTo>
                  <a:lnTo>
                    <a:pt x="484383" y="296378"/>
                  </a:lnTo>
                  <a:lnTo>
                    <a:pt x="445012" y="275515"/>
                  </a:lnTo>
                  <a:lnTo>
                    <a:pt x="398155" y="259772"/>
                  </a:lnTo>
                  <a:lnTo>
                    <a:pt x="392867" y="231893"/>
                  </a:lnTo>
                  <a:lnTo>
                    <a:pt x="370145" y="225799"/>
                  </a:lnTo>
                  <a:lnTo>
                    <a:pt x="322293" y="226637"/>
                  </a:lnTo>
                  <a:lnTo>
                    <a:pt x="273499" y="220584"/>
                  </a:lnTo>
                  <a:lnTo>
                    <a:pt x="261196" y="203978"/>
                  </a:lnTo>
                  <a:lnTo>
                    <a:pt x="240306" y="189130"/>
                  </a:lnTo>
                  <a:lnTo>
                    <a:pt x="239364" y="156880"/>
                  </a:lnTo>
                  <a:lnTo>
                    <a:pt x="207166" y="135142"/>
                  </a:lnTo>
                  <a:lnTo>
                    <a:pt x="152246" y="56631"/>
                  </a:lnTo>
                  <a:lnTo>
                    <a:pt x="139158" y="18287"/>
                  </a:lnTo>
                  <a:lnTo>
                    <a:pt x="120781" y="900"/>
                  </a:lnTo>
                  <a:lnTo>
                    <a:pt x="105913" y="0"/>
                  </a:lnTo>
                  <a:close/>
                </a:path>
              </a:pathLst>
            </a:custGeom>
            <a:solidFill>
              <a:srgbClr val="9D9D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534754" y="6678341"/>
              <a:ext cx="382905" cy="135890"/>
            </a:xfrm>
            <a:custGeom>
              <a:avLst/>
              <a:gdLst/>
              <a:ahLst/>
              <a:cxnLst/>
              <a:rect l="l" t="t" r="r" b="b"/>
              <a:pathLst>
                <a:path w="382905" h="135890">
                  <a:moveTo>
                    <a:pt x="152456" y="0"/>
                  </a:moveTo>
                  <a:lnTo>
                    <a:pt x="117849" y="0"/>
                  </a:lnTo>
                  <a:lnTo>
                    <a:pt x="101777" y="29077"/>
                  </a:lnTo>
                  <a:lnTo>
                    <a:pt x="73453" y="30737"/>
                  </a:lnTo>
                  <a:lnTo>
                    <a:pt x="33873" y="66484"/>
                  </a:lnTo>
                  <a:lnTo>
                    <a:pt x="0" y="122619"/>
                  </a:lnTo>
                  <a:lnTo>
                    <a:pt x="1465" y="135791"/>
                  </a:lnTo>
                  <a:lnTo>
                    <a:pt x="6282" y="130435"/>
                  </a:lnTo>
                  <a:lnTo>
                    <a:pt x="42092" y="71144"/>
                  </a:lnTo>
                  <a:lnTo>
                    <a:pt x="77746" y="38915"/>
                  </a:lnTo>
                  <a:lnTo>
                    <a:pt x="108164" y="37155"/>
                  </a:lnTo>
                  <a:lnTo>
                    <a:pt x="124027" y="8402"/>
                  </a:lnTo>
                  <a:lnTo>
                    <a:pt x="149210" y="8402"/>
                  </a:lnTo>
                  <a:lnTo>
                    <a:pt x="215438" y="52862"/>
                  </a:lnTo>
                  <a:lnTo>
                    <a:pt x="250358" y="33658"/>
                  </a:lnTo>
                  <a:lnTo>
                    <a:pt x="283499" y="46747"/>
                  </a:lnTo>
                  <a:lnTo>
                    <a:pt x="295697" y="79939"/>
                  </a:lnTo>
                  <a:lnTo>
                    <a:pt x="326220" y="78138"/>
                  </a:lnTo>
                  <a:lnTo>
                    <a:pt x="375119" y="108713"/>
                  </a:lnTo>
                  <a:lnTo>
                    <a:pt x="382815" y="100572"/>
                  </a:lnTo>
                  <a:lnTo>
                    <a:pt x="378522" y="92107"/>
                  </a:lnTo>
                  <a:lnTo>
                    <a:pt x="373444" y="97384"/>
                  </a:lnTo>
                  <a:lnTo>
                    <a:pt x="328942" y="69552"/>
                  </a:lnTo>
                  <a:lnTo>
                    <a:pt x="302870" y="71086"/>
                  </a:lnTo>
                  <a:lnTo>
                    <a:pt x="291718" y="40778"/>
                  </a:lnTo>
                  <a:lnTo>
                    <a:pt x="249521" y="24172"/>
                  </a:lnTo>
                  <a:lnTo>
                    <a:pt x="216066" y="42679"/>
                  </a:lnTo>
                  <a:lnTo>
                    <a:pt x="152456" y="0"/>
                  </a:lnTo>
                  <a:close/>
                </a:path>
              </a:pathLst>
            </a:custGeom>
            <a:solidFill>
              <a:srgbClr val="C6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100841" y="6192994"/>
              <a:ext cx="435609" cy="624205"/>
            </a:xfrm>
            <a:custGeom>
              <a:avLst/>
              <a:gdLst/>
              <a:ahLst/>
              <a:cxnLst/>
              <a:rect l="l" t="t" r="r" b="b"/>
              <a:pathLst>
                <a:path w="435609" h="624204">
                  <a:moveTo>
                    <a:pt x="53925" y="0"/>
                  </a:moveTo>
                  <a:lnTo>
                    <a:pt x="51412" y="534"/>
                  </a:lnTo>
                  <a:lnTo>
                    <a:pt x="58375" y="18674"/>
                  </a:lnTo>
                  <a:lnTo>
                    <a:pt x="0" y="57898"/>
                  </a:lnTo>
                  <a:lnTo>
                    <a:pt x="5130" y="105813"/>
                  </a:lnTo>
                  <a:lnTo>
                    <a:pt x="22669" y="122378"/>
                  </a:lnTo>
                  <a:lnTo>
                    <a:pt x="40103" y="115446"/>
                  </a:lnTo>
                  <a:lnTo>
                    <a:pt x="64553" y="106672"/>
                  </a:lnTo>
                  <a:lnTo>
                    <a:pt x="88897" y="137205"/>
                  </a:lnTo>
                  <a:lnTo>
                    <a:pt x="122038" y="165063"/>
                  </a:lnTo>
                  <a:lnTo>
                    <a:pt x="154288" y="184287"/>
                  </a:lnTo>
                  <a:lnTo>
                    <a:pt x="161199" y="208642"/>
                  </a:lnTo>
                  <a:lnTo>
                    <a:pt x="196119" y="218276"/>
                  </a:lnTo>
                  <a:lnTo>
                    <a:pt x="196957" y="247908"/>
                  </a:lnTo>
                  <a:lnTo>
                    <a:pt x="162979" y="269709"/>
                  </a:lnTo>
                  <a:lnTo>
                    <a:pt x="159523" y="295006"/>
                  </a:lnTo>
                  <a:lnTo>
                    <a:pt x="139472" y="303718"/>
                  </a:lnTo>
                  <a:lnTo>
                    <a:pt x="140205" y="341183"/>
                  </a:lnTo>
                  <a:lnTo>
                    <a:pt x="162141" y="376936"/>
                  </a:lnTo>
                  <a:lnTo>
                    <a:pt x="181251" y="458881"/>
                  </a:lnTo>
                  <a:lnTo>
                    <a:pt x="187324" y="494670"/>
                  </a:lnTo>
                  <a:lnTo>
                    <a:pt x="230883" y="534161"/>
                  </a:lnTo>
                  <a:lnTo>
                    <a:pt x="276326" y="545103"/>
                  </a:lnTo>
                  <a:lnTo>
                    <a:pt x="318576" y="562626"/>
                  </a:lnTo>
                  <a:lnTo>
                    <a:pt x="333497" y="593631"/>
                  </a:lnTo>
                  <a:lnTo>
                    <a:pt x="370093" y="601484"/>
                  </a:lnTo>
                  <a:lnTo>
                    <a:pt x="399516" y="590196"/>
                  </a:lnTo>
                  <a:lnTo>
                    <a:pt x="430039" y="597599"/>
                  </a:lnTo>
                  <a:lnTo>
                    <a:pt x="433075" y="623755"/>
                  </a:lnTo>
                  <a:lnTo>
                    <a:pt x="435379" y="621138"/>
                  </a:lnTo>
                  <a:lnTo>
                    <a:pt x="432447" y="595474"/>
                  </a:lnTo>
                  <a:lnTo>
                    <a:pt x="399307" y="587453"/>
                  </a:lnTo>
                  <a:lnTo>
                    <a:pt x="369936" y="598767"/>
                  </a:lnTo>
                  <a:lnTo>
                    <a:pt x="335277" y="591322"/>
                  </a:lnTo>
                  <a:lnTo>
                    <a:pt x="320566" y="560605"/>
                  </a:lnTo>
                  <a:lnTo>
                    <a:pt x="277059" y="542585"/>
                  </a:lnTo>
                  <a:lnTo>
                    <a:pt x="232139" y="531769"/>
                  </a:lnTo>
                  <a:lnTo>
                    <a:pt x="189732" y="493340"/>
                  </a:lnTo>
                  <a:lnTo>
                    <a:pt x="183868" y="458389"/>
                  </a:lnTo>
                  <a:lnTo>
                    <a:pt x="164549" y="375930"/>
                  </a:lnTo>
                  <a:lnTo>
                    <a:pt x="142822" y="340429"/>
                  </a:lnTo>
                  <a:lnTo>
                    <a:pt x="142089" y="305414"/>
                  </a:lnTo>
                  <a:lnTo>
                    <a:pt x="161932" y="296828"/>
                  </a:lnTo>
                  <a:lnTo>
                    <a:pt x="165387" y="271284"/>
                  </a:lnTo>
                  <a:lnTo>
                    <a:pt x="199575" y="249337"/>
                  </a:lnTo>
                  <a:lnTo>
                    <a:pt x="198632" y="216249"/>
                  </a:lnTo>
                  <a:lnTo>
                    <a:pt x="163293" y="206517"/>
                  </a:lnTo>
                  <a:lnTo>
                    <a:pt x="156487" y="182570"/>
                  </a:lnTo>
                  <a:lnTo>
                    <a:pt x="123504" y="162916"/>
                  </a:lnTo>
                  <a:lnTo>
                    <a:pt x="90782" y="135346"/>
                  </a:lnTo>
                  <a:lnTo>
                    <a:pt x="65390" y="103588"/>
                  </a:lnTo>
                  <a:lnTo>
                    <a:pt x="39161" y="112991"/>
                  </a:lnTo>
                  <a:lnTo>
                    <a:pt x="23193" y="119310"/>
                  </a:lnTo>
                  <a:lnTo>
                    <a:pt x="7643" y="104567"/>
                  </a:lnTo>
                  <a:lnTo>
                    <a:pt x="2722" y="59207"/>
                  </a:lnTo>
                  <a:lnTo>
                    <a:pt x="61621" y="19695"/>
                  </a:lnTo>
                  <a:lnTo>
                    <a:pt x="53925" y="0"/>
                  </a:lnTo>
                  <a:close/>
                </a:path>
              </a:pathLst>
            </a:custGeom>
            <a:solidFill>
              <a:srgbClr val="9D9D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151309" y="6106814"/>
              <a:ext cx="168319" cy="86693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7100839" y="6090804"/>
              <a:ext cx="885190" cy="728345"/>
            </a:xfrm>
            <a:custGeom>
              <a:avLst/>
              <a:gdLst/>
              <a:ahLst/>
              <a:cxnLst/>
              <a:rect l="l" t="t" r="r" b="b"/>
              <a:pathLst>
                <a:path w="885190" h="728345">
                  <a:moveTo>
                    <a:pt x="321560" y="0"/>
                  </a:moveTo>
                  <a:lnTo>
                    <a:pt x="310304" y="12209"/>
                  </a:lnTo>
                  <a:lnTo>
                    <a:pt x="296326" y="21800"/>
                  </a:lnTo>
                  <a:lnTo>
                    <a:pt x="276326" y="20062"/>
                  </a:lnTo>
                  <a:lnTo>
                    <a:pt x="264128" y="28773"/>
                  </a:lnTo>
                  <a:lnTo>
                    <a:pt x="241458" y="8774"/>
                  </a:lnTo>
                  <a:lnTo>
                    <a:pt x="224914" y="13067"/>
                  </a:lnTo>
                  <a:lnTo>
                    <a:pt x="213763" y="19999"/>
                  </a:lnTo>
                  <a:lnTo>
                    <a:pt x="214810" y="20287"/>
                  </a:lnTo>
                  <a:lnTo>
                    <a:pt x="190465" y="62254"/>
                  </a:lnTo>
                  <a:lnTo>
                    <a:pt x="136330" y="84913"/>
                  </a:lnTo>
                  <a:lnTo>
                    <a:pt x="50469" y="102316"/>
                  </a:lnTo>
                  <a:lnTo>
                    <a:pt x="58375" y="122970"/>
                  </a:lnTo>
                  <a:lnTo>
                    <a:pt x="0" y="162173"/>
                  </a:lnTo>
                  <a:lnTo>
                    <a:pt x="5183" y="210093"/>
                  </a:lnTo>
                  <a:lnTo>
                    <a:pt x="22721" y="226658"/>
                  </a:lnTo>
                  <a:lnTo>
                    <a:pt x="40103" y="219726"/>
                  </a:lnTo>
                  <a:lnTo>
                    <a:pt x="64553" y="210951"/>
                  </a:lnTo>
                  <a:lnTo>
                    <a:pt x="88897" y="241484"/>
                  </a:lnTo>
                  <a:lnTo>
                    <a:pt x="122090" y="269337"/>
                  </a:lnTo>
                  <a:lnTo>
                    <a:pt x="154288" y="288540"/>
                  </a:lnTo>
                  <a:lnTo>
                    <a:pt x="161199" y="312917"/>
                  </a:lnTo>
                  <a:lnTo>
                    <a:pt x="196119" y="322550"/>
                  </a:lnTo>
                  <a:lnTo>
                    <a:pt x="196957" y="352203"/>
                  </a:lnTo>
                  <a:lnTo>
                    <a:pt x="162979" y="373983"/>
                  </a:lnTo>
                  <a:lnTo>
                    <a:pt x="159523" y="399286"/>
                  </a:lnTo>
                  <a:lnTo>
                    <a:pt x="139472" y="407977"/>
                  </a:lnTo>
                  <a:lnTo>
                    <a:pt x="140205" y="445462"/>
                  </a:lnTo>
                  <a:lnTo>
                    <a:pt x="162141" y="481210"/>
                  </a:lnTo>
                  <a:lnTo>
                    <a:pt x="181251" y="563155"/>
                  </a:lnTo>
                  <a:lnTo>
                    <a:pt x="187324" y="598945"/>
                  </a:lnTo>
                  <a:lnTo>
                    <a:pt x="230883" y="638436"/>
                  </a:lnTo>
                  <a:lnTo>
                    <a:pt x="276326" y="649357"/>
                  </a:lnTo>
                  <a:lnTo>
                    <a:pt x="318576" y="666906"/>
                  </a:lnTo>
                  <a:lnTo>
                    <a:pt x="333497" y="697910"/>
                  </a:lnTo>
                  <a:lnTo>
                    <a:pt x="370093" y="705763"/>
                  </a:lnTo>
                  <a:lnTo>
                    <a:pt x="399516" y="694471"/>
                  </a:lnTo>
                  <a:lnTo>
                    <a:pt x="430039" y="701852"/>
                  </a:lnTo>
                  <a:lnTo>
                    <a:pt x="433075" y="728030"/>
                  </a:lnTo>
                  <a:lnTo>
                    <a:pt x="440248" y="720035"/>
                  </a:lnTo>
                  <a:lnTo>
                    <a:pt x="476006" y="660770"/>
                  </a:lnTo>
                  <a:lnTo>
                    <a:pt x="511659" y="628541"/>
                  </a:lnTo>
                  <a:lnTo>
                    <a:pt x="542234" y="626781"/>
                  </a:lnTo>
                  <a:lnTo>
                    <a:pt x="557941" y="598044"/>
                  </a:lnTo>
                  <a:lnTo>
                    <a:pt x="583175" y="598044"/>
                  </a:lnTo>
                  <a:lnTo>
                    <a:pt x="649351" y="642488"/>
                  </a:lnTo>
                  <a:lnTo>
                    <a:pt x="684324" y="623305"/>
                  </a:lnTo>
                  <a:lnTo>
                    <a:pt x="717465" y="636373"/>
                  </a:lnTo>
                  <a:lnTo>
                    <a:pt x="729611" y="669566"/>
                  </a:lnTo>
                  <a:lnTo>
                    <a:pt x="760133" y="667765"/>
                  </a:lnTo>
                  <a:lnTo>
                    <a:pt x="809032" y="698319"/>
                  </a:lnTo>
                  <a:lnTo>
                    <a:pt x="844633" y="660770"/>
                  </a:lnTo>
                  <a:lnTo>
                    <a:pt x="864685" y="667765"/>
                  </a:lnTo>
                  <a:lnTo>
                    <a:pt x="869188" y="684329"/>
                  </a:lnTo>
                  <a:lnTo>
                    <a:pt x="884842" y="659074"/>
                  </a:lnTo>
                  <a:lnTo>
                    <a:pt x="876989" y="615489"/>
                  </a:lnTo>
                  <a:lnTo>
                    <a:pt x="863010" y="562297"/>
                  </a:lnTo>
                  <a:lnTo>
                    <a:pt x="831650" y="554443"/>
                  </a:lnTo>
                  <a:lnTo>
                    <a:pt x="808038" y="500372"/>
                  </a:lnTo>
                  <a:lnTo>
                    <a:pt x="810655" y="442845"/>
                  </a:lnTo>
                  <a:lnTo>
                    <a:pt x="793221" y="412332"/>
                  </a:lnTo>
                  <a:lnTo>
                    <a:pt x="752280" y="392291"/>
                  </a:lnTo>
                  <a:lnTo>
                    <a:pt x="720920" y="355659"/>
                  </a:lnTo>
                  <a:lnTo>
                    <a:pt x="700031" y="296373"/>
                  </a:lnTo>
                  <a:lnTo>
                    <a:pt x="660660" y="275536"/>
                  </a:lnTo>
                  <a:lnTo>
                    <a:pt x="613803" y="259787"/>
                  </a:lnTo>
                  <a:lnTo>
                    <a:pt x="608515" y="231914"/>
                  </a:lnTo>
                  <a:lnTo>
                    <a:pt x="585793" y="225820"/>
                  </a:lnTo>
                  <a:lnTo>
                    <a:pt x="537941" y="226658"/>
                  </a:lnTo>
                  <a:lnTo>
                    <a:pt x="489147" y="220605"/>
                  </a:lnTo>
                  <a:lnTo>
                    <a:pt x="476844" y="203999"/>
                  </a:lnTo>
                  <a:lnTo>
                    <a:pt x="455954" y="189151"/>
                  </a:lnTo>
                  <a:lnTo>
                    <a:pt x="455012" y="156900"/>
                  </a:lnTo>
                  <a:lnTo>
                    <a:pt x="422814" y="135158"/>
                  </a:lnTo>
                  <a:lnTo>
                    <a:pt x="367946" y="56668"/>
                  </a:lnTo>
                  <a:lnTo>
                    <a:pt x="354805" y="18282"/>
                  </a:lnTo>
                  <a:lnTo>
                    <a:pt x="336429" y="921"/>
                  </a:lnTo>
                  <a:lnTo>
                    <a:pt x="32156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098013" y="6088123"/>
              <a:ext cx="890905" cy="737235"/>
            </a:xfrm>
            <a:custGeom>
              <a:avLst/>
              <a:gdLst/>
              <a:ahLst/>
              <a:cxnLst/>
              <a:rect l="l" t="t" r="r" b="b"/>
              <a:pathLst>
                <a:path w="890905" h="737234">
                  <a:moveTo>
                    <a:pt x="424797" y="699894"/>
                  </a:moveTo>
                  <a:lnTo>
                    <a:pt x="402553" y="699894"/>
                  </a:lnTo>
                  <a:lnTo>
                    <a:pt x="430458" y="706664"/>
                  </a:lnTo>
                  <a:lnTo>
                    <a:pt x="433913" y="736825"/>
                  </a:lnTo>
                  <a:lnTo>
                    <a:pt x="444892" y="724600"/>
                  </a:lnTo>
                  <a:lnTo>
                    <a:pt x="437840" y="724600"/>
                  </a:lnTo>
                  <a:lnTo>
                    <a:pt x="435274" y="702428"/>
                  </a:lnTo>
                  <a:lnTo>
                    <a:pt x="424797" y="699894"/>
                  </a:lnTo>
                  <a:close/>
                </a:path>
                <a:path w="890905" h="737234">
                  <a:moveTo>
                    <a:pt x="586788" y="598086"/>
                  </a:moveTo>
                  <a:lnTo>
                    <a:pt x="559197" y="598086"/>
                  </a:lnTo>
                  <a:lnTo>
                    <a:pt x="543386" y="626923"/>
                  </a:lnTo>
                  <a:lnTo>
                    <a:pt x="513439" y="628661"/>
                  </a:lnTo>
                  <a:lnTo>
                    <a:pt x="476844" y="661754"/>
                  </a:lnTo>
                  <a:lnTo>
                    <a:pt x="440824" y="721140"/>
                  </a:lnTo>
                  <a:lnTo>
                    <a:pt x="437840" y="724600"/>
                  </a:lnTo>
                  <a:lnTo>
                    <a:pt x="444892" y="724600"/>
                  </a:lnTo>
                  <a:lnTo>
                    <a:pt x="445169" y="724292"/>
                  </a:lnTo>
                  <a:lnTo>
                    <a:pt x="480823" y="665126"/>
                  </a:lnTo>
                  <a:lnTo>
                    <a:pt x="515638" y="633797"/>
                  </a:lnTo>
                  <a:lnTo>
                    <a:pt x="546632" y="631975"/>
                  </a:lnTo>
                  <a:lnTo>
                    <a:pt x="562338" y="603342"/>
                  </a:lnTo>
                  <a:lnTo>
                    <a:pt x="594622" y="603342"/>
                  </a:lnTo>
                  <a:lnTo>
                    <a:pt x="586788" y="598086"/>
                  </a:lnTo>
                  <a:close/>
                </a:path>
                <a:path w="890905" h="737234">
                  <a:moveTo>
                    <a:pt x="73187" y="216742"/>
                  </a:moveTo>
                  <a:lnTo>
                    <a:pt x="66437" y="216742"/>
                  </a:lnTo>
                  <a:lnTo>
                    <a:pt x="89840" y="246002"/>
                  </a:lnTo>
                  <a:lnTo>
                    <a:pt x="123347" y="274143"/>
                  </a:lnTo>
                  <a:lnTo>
                    <a:pt x="154812" y="292938"/>
                  </a:lnTo>
                  <a:lnTo>
                    <a:pt x="161932" y="317728"/>
                  </a:lnTo>
                  <a:lnTo>
                    <a:pt x="196329" y="327236"/>
                  </a:lnTo>
                  <a:lnTo>
                    <a:pt x="197166" y="353476"/>
                  </a:lnTo>
                  <a:lnTo>
                    <a:pt x="163398" y="375114"/>
                  </a:lnTo>
                  <a:lnTo>
                    <a:pt x="159942" y="400123"/>
                  </a:lnTo>
                  <a:lnTo>
                    <a:pt x="139576" y="408956"/>
                  </a:lnTo>
                  <a:lnTo>
                    <a:pt x="140414" y="448897"/>
                  </a:lnTo>
                  <a:lnTo>
                    <a:pt x="162455" y="484890"/>
                  </a:lnTo>
                  <a:lnTo>
                    <a:pt x="181565" y="566370"/>
                  </a:lnTo>
                  <a:lnTo>
                    <a:pt x="187742" y="602955"/>
                  </a:lnTo>
                  <a:lnTo>
                    <a:pt x="232453" y="643509"/>
                  </a:lnTo>
                  <a:lnTo>
                    <a:pt x="278316" y="654555"/>
                  </a:lnTo>
                  <a:lnTo>
                    <a:pt x="319571" y="671628"/>
                  </a:lnTo>
                  <a:lnTo>
                    <a:pt x="334544" y="702879"/>
                  </a:lnTo>
                  <a:lnTo>
                    <a:pt x="373182" y="711161"/>
                  </a:lnTo>
                  <a:lnTo>
                    <a:pt x="387417" y="705701"/>
                  </a:lnTo>
                  <a:lnTo>
                    <a:pt x="372763" y="705701"/>
                  </a:lnTo>
                  <a:lnTo>
                    <a:pt x="338104" y="698277"/>
                  </a:lnTo>
                  <a:lnTo>
                    <a:pt x="323445" y="667539"/>
                  </a:lnTo>
                  <a:lnTo>
                    <a:pt x="279886" y="649561"/>
                  </a:lnTo>
                  <a:lnTo>
                    <a:pt x="234966" y="638703"/>
                  </a:lnTo>
                  <a:lnTo>
                    <a:pt x="192559" y="600295"/>
                  </a:lnTo>
                  <a:lnTo>
                    <a:pt x="186695" y="565328"/>
                  </a:lnTo>
                  <a:lnTo>
                    <a:pt x="167377" y="482870"/>
                  </a:lnTo>
                  <a:lnTo>
                    <a:pt x="145650" y="447384"/>
                  </a:lnTo>
                  <a:lnTo>
                    <a:pt x="144917" y="412374"/>
                  </a:lnTo>
                  <a:lnTo>
                    <a:pt x="164759" y="403762"/>
                  </a:lnTo>
                  <a:lnTo>
                    <a:pt x="168214" y="378239"/>
                  </a:lnTo>
                  <a:lnTo>
                    <a:pt x="202402" y="356298"/>
                  </a:lnTo>
                  <a:lnTo>
                    <a:pt x="201459" y="323210"/>
                  </a:lnTo>
                  <a:lnTo>
                    <a:pt x="166120" y="313451"/>
                  </a:lnTo>
                  <a:lnTo>
                    <a:pt x="159314" y="289504"/>
                  </a:lnTo>
                  <a:lnTo>
                    <a:pt x="126331" y="269850"/>
                  </a:lnTo>
                  <a:lnTo>
                    <a:pt x="93609" y="242301"/>
                  </a:lnTo>
                  <a:lnTo>
                    <a:pt x="73187" y="216742"/>
                  </a:lnTo>
                  <a:close/>
                </a:path>
                <a:path w="890905" h="737234">
                  <a:moveTo>
                    <a:pt x="402134" y="694413"/>
                  </a:moveTo>
                  <a:lnTo>
                    <a:pt x="372763" y="705701"/>
                  </a:lnTo>
                  <a:lnTo>
                    <a:pt x="387417" y="705701"/>
                  </a:lnTo>
                  <a:lnTo>
                    <a:pt x="402553" y="699894"/>
                  </a:lnTo>
                  <a:lnTo>
                    <a:pt x="424797" y="699894"/>
                  </a:lnTo>
                  <a:lnTo>
                    <a:pt x="402134" y="694413"/>
                  </a:lnTo>
                  <a:close/>
                </a:path>
                <a:path w="890905" h="737234">
                  <a:moveTo>
                    <a:pt x="772209" y="673120"/>
                  </a:moveTo>
                  <a:lnTo>
                    <a:pt x="762280" y="673120"/>
                  </a:lnTo>
                  <a:lnTo>
                    <a:pt x="812226" y="704350"/>
                  </a:lnTo>
                  <a:lnTo>
                    <a:pt x="814530" y="702062"/>
                  </a:lnTo>
                  <a:lnTo>
                    <a:pt x="815535" y="700999"/>
                  </a:lnTo>
                  <a:lnTo>
                    <a:pt x="811860" y="700999"/>
                  </a:lnTo>
                  <a:lnTo>
                    <a:pt x="810027" y="699177"/>
                  </a:lnTo>
                  <a:lnTo>
                    <a:pt x="811476" y="697667"/>
                  </a:lnTo>
                  <a:lnTo>
                    <a:pt x="772209" y="673120"/>
                  </a:lnTo>
                  <a:close/>
                </a:path>
                <a:path w="890905" h="737234">
                  <a:moveTo>
                    <a:pt x="811476" y="697667"/>
                  </a:moveTo>
                  <a:lnTo>
                    <a:pt x="810027" y="699177"/>
                  </a:lnTo>
                  <a:lnTo>
                    <a:pt x="811860" y="700999"/>
                  </a:lnTo>
                  <a:lnTo>
                    <a:pt x="813273" y="698790"/>
                  </a:lnTo>
                  <a:lnTo>
                    <a:pt x="811476" y="697667"/>
                  </a:lnTo>
                  <a:close/>
                </a:path>
                <a:path w="890905" h="737234">
                  <a:moveTo>
                    <a:pt x="846728" y="660424"/>
                  </a:moveTo>
                  <a:lnTo>
                    <a:pt x="811476" y="697667"/>
                  </a:lnTo>
                  <a:lnTo>
                    <a:pt x="813273" y="698790"/>
                  </a:lnTo>
                  <a:lnTo>
                    <a:pt x="811860" y="700999"/>
                  </a:lnTo>
                  <a:lnTo>
                    <a:pt x="815535" y="700999"/>
                  </a:lnTo>
                  <a:lnTo>
                    <a:pt x="848194" y="666477"/>
                  </a:lnTo>
                  <a:lnTo>
                    <a:pt x="864158" y="666477"/>
                  </a:lnTo>
                  <a:lnTo>
                    <a:pt x="846728" y="660424"/>
                  </a:lnTo>
                  <a:close/>
                </a:path>
                <a:path w="890905" h="737234">
                  <a:moveTo>
                    <a:pt x="868455" y="667969"/>
                  </a:moveTo>
                  <a:lnTo>
                    <a:pt x="867512" y="670445"/>
                  </a:lnTo>
                  <a:lnTo>
                    <a:pt x="866675" y="672916"/>
                  </a:lnTo>
                  <a:lnTo>
                    <a:pt x="865485" y="672916"/>
                  </a:lnTo>
                  <a:lnTo>
                    <a:pt x="871072" y="693554"/>
                  </a:lnTo>
                  <a:lnTo>
                    <a:pt x="879145" y="680487"/>
                  </a:lnTo>
                  <a:lnTo>
                    <a:pt x="872957" y="680487"/>
                  </a:lnTo>
                  <a:lnTo>
                    <a:pt x="870960" y="672916"/>
                  </a:lnTo>
                  <a:lnTo>
                    <a:pt x="866675" y="672916"/>
                  </a:lnTo>
                  <a:lnTo>
                    <a:pt x="865362" y="672459"/>
                  </a:lnTo>
                  <a:lnTo>
                    <a:pt x="870839" y="672459"/>
                  </a:lnTo>
                  <a:lnTo>
                    <a:pt x="870047" y="669503"/>
                  </a:lnTo>
                  <a:lnTo>
                    <a:pt x="869711" y="668419"/>
                  </a:lnTo>
                  <a:lnTo>
                    <a:pt x="868455" y="667969"/>
                  </a:lnTo>
                  <a:close/>
                </a:path>
                <a:path w="890905" h="737234">
                  <a:moveTo>
                    <a:pt x="608594" y="231139"/>
                  </a:moveTo>
                  <a:lnTo>
                    <a:pt x="588254" y="231139"/>
                  </a:lnTo>
                  <a:lnTo>
                    <a:pt x="609039" y="236699"/>
                  </a:lnTo>
                  <a:lnTo>
                    <a:pt x="614326" y="264473"/>
                  </a:lnTo>
                  <a:lnTo>
                    <a:pt x="662492" y="280630"/>
                  </a:lnTo>
                  <a:lnTo>
                    <a:pt x="700659" y="300917"/>
                  </a:lnTo>
                  <a:lnTo>
                    <a:pt x="721444" y="359669"/>
                  </a:lnTo>
                  <a:lnTo>
                    <a:pt x="753432" y="397097"/>
                  </a:lnTo>
                  <a:lnTo>
                    <a:pt x="794164" y="417018"/>
                  </a:lnTo>
                  <a:lnTo>
                    <a:pt x="810865" y="446159"/>
                  </a:lnTo>
                  <a:lnTo>
                    <a:pt x="808247" y="503544"/>
                  </a:lnTo>
                  <a:lnTo>
                    <a:pt x="832592" y="559354"/>
                  </a:lnTo>
                  <a:lnTo>
                    <a:pt x="863743" y="567145"/>
                  </a:lnTo>
                  <a:lnTo>
                    <a:pt x="877250" y="618745"/>
                  </a:lnTo>
                  <a:lnTo>
                    <a:pt x="884946" y="661220"/>
                  </a:lnTo>
                  <a:lnTo>
                    <a:pt x="872957" y="680487"/>
                  </a:lnTo>
                  <a:lnTo>
                    <a:pt x="879145" y="680487"/>
                  </a:lnTo>
                  <a:lnTo>
                    <a:pt x="890391" y="662283"/>
                  </a:lnTo>
                  <a:lnTo>
                    <a:pt x="882433" y="617619"/>
                  </a:lnTo>
                  <a:lnTo>
                    <a:pt x="867931" y="562810"/>
                  </a:lnTo>
                  <a:lnTo>
                    <a:pt x="836361" y="554894"/>
                  </a:lnTo>
                  <a:lnTo>
                    <a:pt x="813587" y="502560"/>
                  </a:lnTo>
                  <a:lnTo>
                    <a:pt x="816205" y="444892"/>
                  </a:lnTo>
                  <a:lnTo>
                    <a:pt x="797933" y="413008"/>
                  </a:lnTo>
                  <a:lnTo>
                    <a:pt x="756835" y="392862"/>
                  </a:lnTo>
                  <a:lnTo>
                    <a:pt x="726051" y="356994"/>
                  </a:lnTo>
                  <a:lnTo>
                    <a:pt x="704952" y="297216"/>
                  </a:lnTo>
                  <a:lnTo>
                    <a:pt x="664587" y="275782"/>
                  </a:lnTo>
                  <a:lnTo>
                    <a:pt x="618829" y="260484"/>
                  </a:lnTo>
                  <a:lnTo>
                    <a:pt x="613593" y="232485"/>
                  </a:lnTo>
                  <a:lnTo>
                    <a:pt x="608594" y="231139"/>
                  </a:lnTo>
                  <a:close/>
                </a:path>
                <a:path w="890905" h="737234">
                  <a:moveTo>
                    <a:pt x="701547" y="628844"/>
                  </a:moveTo>
                  <a:lnTo>
                    <a:pt x="687256" y="628844"/>
                  </a:lnTo>
                  <a:lnTo>
                    <a:pt x="718198" y="641053"/>
                  </a:lnTo>
                  <a:lnTo>
                    <a:pt x="730658" y="674963"/>
                  </a:lnTo>
                  <a:lnTo>
                    <a:pt x="762280" y="673120"/>
                  </a:lnTo>
                  <a:lnTo>
                    <a:pt x="772209" y="673120"/>
                  </a:lnTo>
                  <a:lnTo>
                    <a:pt x="766422" y="669503"/>
                  </a:lnTo>
                  <a:lnTo>
                    <a:pt x="734270" y="669503"/>
                  </a:lnTo>
                  <a:lnTo>
                    <a:pt x="722281" y="637027"/>
                  </a:lnTo>
                  <a:lnTo>
                    <a:pt x="701547" y="628844"/>
                  </a:lnTo>
                  <a:close/>
                </a:path>
                <a:path w="890905" h="737234">
                  <a:moveTo>
                    <a:pt x="867512" y="670445"/>
                  </a:moveTo>
                  <a:lnTo>
                    <a:pt x="864999" y="671120"/>
                  </a:lnTo>
                  <a:lnTo>
                    <a:pt x="865362" y="672459"/>
                  </a:lnTo>
                  <a:lnTo>
                    <a:pt x="866675" y="672916"/>
                  </a:lnTo>
                  <a:lnTo>
                    <a:pt x="867512" y="670445"/>
                  </a:lnTo>
                  <a:close/>
                </a:path>
                <a:path w="890905" h="737234">
                  <a:moveTo>
                    <a:pt x="864158" y="666477"/>
                  </a:moveTo>
                  <a:lnTo>
                    <a:pt x="848194" y="666477"/>
                  </a:lnTo>
                  <a:lnTo>
                    <a:pt x="865362" y="672459"/>
                  </a:lnTo>
                  <a:lnTo>
                    <a:pt x="864999" y="671120"/>
                  </a:lnTo>
                  <a:lnTo>
                    <a:pt x="867512" y="670445"/>
                  </a:lnTo>
                  <a:lnTo>
                    <a:pt x="868455" y="667969"/>
                  </a:lnTo>
                  <a:lnTo>
                    <a:pt x="864158" y="666477"/>
                  </a:lnTo>
                  <a:close/>
                </a:path>
                <a:path w="890905" h="737234">
                  <a:moveTo>
                    <a:pt x="763641" y="667765"/>
                  </a:moveTo>
                  <a:lnTo>
                    <a:pt x="734270" y="669503"/>
                  </a:lnTo>
                  <a:lnTo>
                    <a:pt x="766422" y="669503"/>
                  </a:lnTo>
                  <a:lnTo>
                    <a:pt x="763641" y="667765"/>
                  </a:lnTo>
                  <a:close/>
                </a:path>
                <a:path w="890905" h="737234">
                  <a:moveTo>
                    <a:pt x="594622" y="603342"/>
                  </a:moveTo>
                  <a:lnTo>
                    <a:pt x="585270" y="603342"/>
                  </a:lnTo>
                  <a:lnTo>
                    <a:pt x="652074" y="648236"/>
                  </a:lnTo>
                  <a:lnTo>
                    <a:pt x="663206" y="642100"/>
                  </a:lnTo>
                  <a:lnTo>
                    <a:pt x="652388" y="642100"/>
                  </a:lnTo>
                  <a:lnTo>
                    <a:pt x="594622" y="603342"/>
                  </a:lnTo>
                  <a:close/>
                </a:path>
                <a:path w="890905" h="737234">
                  <a:moveTo>
                    <a:pt x="686942" y="623080"/>
                  </a:moveTo>
                  <a:lnTo>
                    <a:pt x="652388" y="642100"/>
                  </a:lnTo>
                  <a:lnTo>
                    <a:pt x="663206" y="642100"/>
                  </a:lnTo>
                  <a:lnTo>
                    <a:pt x="687256" y="628844"/>
                  </a:lnTo>
                  <a:lnTo>
                    <a:pt x="701547" y="628844"/>
                  </a:lnTo>
                  <a:lnTo>
                    <a:pt x="686942" y="623080"/>
                  </a:lnTo>
                  <a:close/>
                </a:path>
                <a:path w="890905" h="737234">
                  <a:moveTo>
                    <a:pt x="245071" y="8570"/>
                  </a:moveTo>
                  <a:lnTo>
                    <a:pt x="226694" y="13313"/>
                  </a:lnTo>
                  <a:lnTo>
                    <a:pt x="210098" y="23685"/>
                  </a:lnTo>
                  <a:lnTo>
                    <a:pt x="213658" y="24622"/>
                  </a:lnTo>
                  <a:lnTo>
                    <a:pt x="191407" y="62867"/>
                  </a:lnTo>
                  <a:lnTo>
                    <a:pt x="138320" y="85075"/>
                  </a:lnTo>
                  <a:lnTo>
                    <a:pt x="49736" y="103033"/>
                  </a:lnTo>
                  <a:lnTo>
                    <a:pt x="58061" y="124629"/>
                  </a:lnTo>
                  <a:lnTo>
                    <a:pt x="0" y="163565"/>
                  </a:lnTo>
                  <a:lnTo>
                    <a:pt x="5444" y="213998"/>
                  </a:lnTo>
                  <a:lnTo>
                    <a:pt x="24868" y="232385"/>
                  </a:lnTo>
                  <a:lnTo>
                    <a:pt x="40261" y="226270"/>
                  </a:lnTo>
                  <a:lnTo>
                    <a:pt x="26020" y="226270"/>
                  </a:lnTo>
                  <a:lnTo>
                    <a:pt x="10470" y="211527"/>
                  </a:lnTo>
                  <a:lnTo>
                    <a:pt x="5549" y="166146"/>
                  </a:lnTo>
                  <a:lnTo>
                    <a:pt x="64448" y="126655"/>
                  </a:lnTo>
                  <a:lnTo>
                    <a:pt x="56804" y="106960"/>
                  </a:lnTo>
                  <a:lnTo>
                    <a:pt x="139891" y="90107"/>
                  </a:lnTo>
                  <a:lnTo>
                    <a:pt x="195072" y="67039"/>
                  </a:lnTo>
                  <a:lnTo>
                    <a:pt x="219525" y="24910"/>
                  </a:lnTo>
                  <a:lnTo>
                    <a:pt x="218056" y="24910"/>
                  </a:lnTo>
                  <a:lnTo>
                    <a:pt x="216590" y="22679"/>
                  </a:lnTo>
                  <a:lnTo>
                    <a:pt x="217323" y="20166"/>
                  </a:lnTo>
                  <a:lnTo>
                    <a:pt x="225646" y="20166"/>
                  </a:lnTo>
                  <a:lnTo>
                    <a:pt x="228788" y="18203"/>
                  </a:lnTo>
                  <a:lnTo>
                    <a:pt x="243552" y="14355"/>
                  </a:lnTo>
                  <a:lnTo>
                    <a:pt x="251585" y="14355"/>
                  </a:lnTo>
                  <a:lnTo>
                    <a:pt x="245071" y="8570"/>
                  </a:lnTo>
                  <a:close/>
                </a:path>
                <a:path w="890905" h="737234">
                  <a:moveTo>
                    <a:pt x="344997" y="5382"/>
                  </a:moveTo>
                  <a:lnTo>
                    <a:pt x="325539" y="5382"/>
                  </a:lnTo>
                  <a:lnTo>
                    <a:pt x="338104" y="6156"/>
                  </a:lnTo>
                  <a:lnTo>
                    <a:pt x="355434" y="22433"/>
                  </a:lnTo>
                  <a:lnTo>
                    <a:pt x="368365" y="60537"/>
                  </a:lnTo>
                  <a:lnTo>
                    <a:pt x="423756" y="139744"/>
                  </a:lnTo>
                  <a:lnTo>
                    <a:pt x="455221" y="160989"/>
                  </a:lnTo>
                  <a:lnTo>
                    <a:pt x="456164" y="193219"/>
                  </a:lnTo>
                  <a:lnTo>
                    <a:pt x="477786" y="208580"/>
                  </a:lnTo>
                  <a:lnTo>
                    <a:pt x="490456" y="225736"/>
                  </a:lnTo>
                  <a:lnTo>
                    <a:pt x="540664" y="231956"/>
                  </a:lnTo>
                  <a:lnTo>
                    <a:pt x="588254" y="231139"/>
                  </a:lnTo>
                  <a:lnTo>
                    <a:pt x="608594" y="231139"/>
                  </a:lnTo>
                  <a:lnTo>
                    <a:pt x="592177" y="226720"/>
                  </a:lnTo>
                  <a:lnTo>
                    <a:pt x="540873" y="226720"/>
                  </a:lnTo>
                  <a:lnTo>
                    <a:pt x="493335" y="220810"/>
                  </a:lnTo>
                  <a:lnTo>
                    <a:pt x="481556" y="204773"/>
                  </a:lnTo>
                  <a:lnTo>
                    <a:pt x="461294" y="190439"/>
                  </a:lnTo>
                  <a:lnTo>
                    <a:pt x="460352" y="158147"/>
                  </a:lnTo>
                  <a:lnTo>
                    <a:pt x="427526" y="135917"/>
                  </a:lnTo>
                  <a:lnTo>
                    <a:pt x="373025" y="58144"/>
                  </a:lnTo>
                  <a:lnTo>
                    <a:pt x="359936" y="19512"/>
                  </a:lnTo>
                  <a:lnTo>
                    <a:pt x="344997" y="5382"/>
                  </a:lnTo>
                  <a:close/>
                </a:path>
                <a:path w="890905" h="737234">
                  <a:moveTo>
                    <a:pt x="588987" y="225862"/>
                  </a:moveTo>
                  <a:lnTo>
                    <a:pt x="540873" y="226720"/>
                  </a:lnTo>
                  <a:lnTo>
                    <a:pt x="592177" y="226720"/>
                  </a:lnTo>
                  <a:lnTo>
                    <a:pt x="588987" y="225862"/>
                  </a:lnTo>
                  <a:close/>
                </a:path>
                <a:path w="890905" h="737234">
                  <a:moveTo>
                    <a:pt x="68217" y="210522"/>
                  </a:moveTo>
                  <a:lnTo>
                    <a:pt x="41988" y="219930"/>
                  </a:lnTo>
                  <a:lnTo>
                    <a:pt x="26020" y="226270"/>
                  </a:lnTo>
                  <a:lnTo>
                    <a:pt x="40261" y="226270"/>
                  </a:lnTo>
                  <a:lnTo>
                    <a:pt x="43873" y="224836"/>
                  </a:lnTo>
                  <a:lnTo>
                    <a:pt x="66437" y="216742"/>
                  </a:lnTo>
                  <a:lnTo>
                    <a:pt x="73187" y="216742"/>
                  </a:lnTo>
                  <a:lnTo>
                    <a:pt x="68217" y="210522"/>
                  </a:lnTo>
                  <a:close/>
                </a:path>
                <a:path w="890905" h="737234">
                  <a:moveTo>
                    <a:pt x="251585" y="14355"/>
                  </a:moveTo>
                  <a:lnTo>
                    <a:pt x="243552" y="14355"/>
                  </a:lnTo>
                  <a:lnTo>
                    <a:pt x="266745" y="34810"/>
                  </a:lnTo>
                  <a:lnTo>
                    <a:pt x="276162" y="28098"/>
                  </a:lnTo>
                  <a:lnTo>
                    <a:pt x="267059" y="28098"/>
                  </a:lnTo>
                  <a:lnTo>
                    <a:pt x="251585" y="14355"/>
                  </a:lnTo>
                  <a:close/>
                </a:path>
                <a:path w="890905" h="737234">
                  <a:moveTo>
                    <a:pt x="278420" y="20041"/>
                  </a:moveTo>
                  <a:lnTo>
                    <a:pt x="267059" y="28098"/>
                  </a:lnTo>
                  <a:lnTo>
                    <a:pt x="276162" y="28098"/>
                  </a:lnTo>
                  <a:lnTo>
                    <a:pt x="279886" y="25444"/>
                  </a:lnTo>
                  <a:lnTo>
                    <a:pt x="302468" y="25444"/>
                  </a:lnTo>
                  <a:lnTo>
                    <a:pt x="307802" y="21779"/>
                  </a:lnTo>
                  <a:lnTo>
                    <a:pt x="298420" y="21779"/>
                  </a:lnTo>
                  <a:lnTo>
                    <a:pt x="278420" y="20041"/>
                  </a:lnTo>
                  <a:close/>
                </a:path>
                <a:path w="890905" h="737234">
                  <a:moveTo>
                    <a:pt x="302468" y="25444"/>
                  </a:moveTo>
                  <a:lnTo>
                    <a:pt x="279886" y="25444"/>
                  </a:lnTo>
                  <a:lnTo>
                    <a:pt x="299938" y="27182"/>
                  </a:lnTo>
                  <a:lnTo>
                    <a:pt x="302468" y="25444"/>
                  </a:lnTo>
                  <a:close/>
                </a:path>
                <a:path w="890905" h="737234">
                  <a:moveTo>
                    <a:pt x="217323" y="20166"/>
                  </a:moveTo>
                  <a:lnTo>
                    <a:pt x="216590" y="22679"/>
                  </a:lnTo>
                  <a:lnTo>
                    <a:pt x="218056" y="24910"/>
                  </a:lnTo>
                  <a:lnTo>
                    <a:pt x="220361" y="23469"/>
                  </a:lnTo>
                  <a:lnTo>
                    <a:pt x="221616" y="21308"/>
                  </a:lnTo>
                  <a:lnTo>
                    <a:pt x="217323" y="20166"/>
                  </a:lnTo>
                  <a:close/>
                </a:path>
                <a:path w="890905" h="737234">
                  <a:moveTo>
                    <a:pt x="220361" y="23469"/>
                  </a:moveTo>
                  <a:lnTo>
                    <a:pt x="218056" y="24910"/>
                  </a:lnTo>
                  <a:lnTo>
                    <a:pt x="219525" y="24910"/>
                  </a:lnTo>
                  <a:lnTo>
                    <a:pt x="220361" y="23469"/>
                  </a:lnTo>
                  <a:close/>
                </a:path>
                <a:path w="890905" h="737234">
                  <a:moveTo>
                    <a:pt x="225646" y="20166"/>
                  </a:moveTo>
                  <a:lnTo>
                    <a:pt x="217323" y="20166"/>
                  </a:lnTo>
                  <a:lnTo>
                    <a:pt x="221616" y="21308"/>
                  </a:lnTo>
                  <a:lnTo>
                    <a:pt x="220361" y="23469"/>
                  </a:lnTo>
                  <a:lnTo>
                    <a:pt x="225646" y="20166"/>
                  </a:lnTo>
                  <a:close/>
                </a:path>
                <a:path w="890905" h="737234">
                  <a:moveTo>
                    <a:pt x="323288" y="0"/>
                  </a:moveTo>
                  <a:lnTo>
                    <a:pt x="311456" y="12884"/>
                  </a:lnTo>
                  <a:lnTo>
                    <a:pt x="298420" y="21779"/>
                  </a:lnTo>
                  <a:lnTo>
                    <a:pt x="307802" y="21779"/>
                  </a:lnTo>
                  <a:lnTo>
                    <a:pt x="314911" y="16894"/>
                  </a:lnTo>
                  <a:lnTo>
                    <a:pt x="325539" y="5382"/>
                  </a:lnTo>
                  <a:lnTo>
                    <a:pt x="344997" y="5382"/>
                  </a:lnTo>
                  <a:lnTo>
                    <a:pt x="340408" y="1041"/>
                  </a:lnTo>
                  <a:lnTo>
                    <a:pt x="323288" y="0"/>
                  </a:lnTo>
                  <a:close/>
                </a:path>
              </a:pathLst>
            </a:custGeom>
            <a:solidFill>
              <a:srgbClr val="929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10328" y="18037"/>
              <a:ext cx="11993770" cy="616119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21118" y="3094167"/>
              <a:ext cx="91620" cy="13144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21118" y="3093466"/>
              <a:ext cx="93609" cy="9355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1443729" y="3134048"/>
              <a:ext cx="48895" cy="14604"/>
            </a:xfrm>
            <a:custGeom>
              <a:avLst/>
              <a:gdLst/>
              <a:ahLst/>
              <a:cxnLst/>
              <a:rect l="l" t="t" r="r" b="b"/>
              <a:pathLst>
                <a:path w="48895" h="14605">
                  <a:moveTo>
                    <a:pt x="10363" y="6591"/>
                  </a:moveTo>
                  <a:lnTo>
                    <a:pt x="7747" y="469"/>
                  </a:lnTo>
                  <a:lnTo>
                    <a:pt x="7747" y="5232"/>
                  </a:lnTo>
                  <a:lnTo>
                    <a:pt x="7010" y="7124"/>
                  </a:lnTo>
                  <a:lnTo>
                    <a:pt x="5232" y="7899"/>
                  </a:lnTo>
                  <a:lnTo>
                    <a:pt x="3454" y="7124"/>
                  </a:lnTo>
                  <a:lnTo>
                    <a:pt x="2743" y="5283"/>
                  </a:lnTo>
                  <a:lnTo>
                    <a:pt x="2717" y="3721"/>
                  </a:lnTo>
                  <a:lnTo>
                    <a:pt x="3771" y="2565"/>
                  </a:lnTo>
                  <a:lnTo>
                    <a:pt x="5232" y="2565"/>
                  </a:lnTo>
                  <a:lnTo>
                    <a:pt x="7010" y="3352"/>
                  </a:lnTo>
                  <a:lnTo>
                    <a:pt x="7747" y="5232"/>
                  </a:lnTo>
                  <a:lnTo>
                    <a:pt x="7747" y="469"/>
                  </a:lnTo>
                  <a:lnTo>
                    <a:pt x="7124" y="152"/>
                  </a:lnTo>
                  <a:lnTo>
                    <a:pt x="4394" y="152"/>
                  </a:lnTo>
                  <a:lnTo>
                    <a:pt x="3352" y="622"/>
                  </a:lnTo>
                  <a:lnTo>
                    <a:pt x="2616" y="1625"/>
                  </a:lnTo>
                  <a:lnTo>
                    <a:pt x="2616" y="469"/>
                  </a:lnTo>
                  <a:lnTo>
                    <a:pt x="0" y="469"/>
                  </a:lnTo>
                  <a:lnTo>
                    <a:pt x="101" y="14135"/>
                  </a:lnTo>
                  <a:lnTo>
                    <a:pt x="2832" y="14084"/>
                  </a:lnTo>
                  <a:lnTo>
                    <a:pt x="2832" y="9055"/>
                  </a:lnTo>
                  <a:lnTo>
                    <a:pt x="3556" y="9893"/>
                  </a:lnTo>
                  <a:lnTo>
                    <a:pt x="4610" y="10312"/>
                  </a:lnTo>
                  <a:lnTo>
                    <a:pt x="7010" y="10312"/>
                  </a:lnTo>
                  <a:lnTo>
                    <a:pt x="8166" y="9791"/>
                  </a:lnTo>
                  <a:lnTo>
                    <a:pt x="8750" y="9055"/>
                  </a:lnTo>
                  <a:lnTo>
                    <a:pt x="9004" y="8737"/>
                  </a:lnTo>
                  <a:lnTo>
                    <a:pt x="9842" y="7899"/>
                  </a:lnTo>
                  <a:lnTo>
                    <a:pt x="10363" y="6591"/>
                  </a:lnTo>
                  <a:close/>
                </a:path>
                <a:path w="48895" h="14605">
                  <a:moveTo>
                    <a:pt x="16751" y="419"/>
                  </a:moveTo>
                  <a:lnTo>
                    <a:pt x="15608" y="203"/>
                  </a:lnTo>
                  <a:lnTo>
                    <a:pt x="13716" y="1511"/>
                  </a:lnTo>
                  <a:lnTo>
                    <a:pt x="13716" y="419"/>
                  </a:lnTo>
                  <a:lnTo>
                    <a:pt x="11201" y="419"/>
                  </a:lnTo>
                  <a:lnTo>
                    <a:pt x="11201" y="9994"/>
                  </a:lnTo>
                  <a:lnTo>
                    <a:pt x="13931" y="9944"/>
                  </a:lnTo>
                  <a:lnTo>
                    <a:pt x="13931" y="5448"/>
                  </a:lnTo>
                  <a:lnTo>
                    <a:pt x="14236" y="3657"/>
                  </a:lnTo>
                  <a:lnTo>
                    <a:pt x="15608" y="2667"/>
                  </a:lnTo>
                  <a:lnTo>
                    <a:pt x="16751" y="2819"/>
                  </a:lnTo>
                  <a:lnTo>
                    <a:pt x="16751" y="419"/>
                  </a:lnTo>
                  <a:close/>
                </a:path>
                <a:path w="48895" h="14605">
                  <a:moveTo>
                    <a:pt x="27228" y="419"/>
                  </a:moveTo>
                  <a:lnTo>
                    <a:pt x="24498" y="419"/>
                  </a:lnTo>
                  <a:lnTo>
                    <a:pt x="24498" y="5232"/>
                  </a:lnTo>
                  <a:lnTo>
                    <a:pt x="23774" y="7061"/>
                  </a:lnTo>
                  <a:lnTo>
                    <a:pt x="21983" y="7848"/>
                  </a:lnTo>
                  <a:lnTo>
                    <a:pt x="20205" y="7010"/>
                  </a:lnTo>
                  <a:lnTo>
                    <a:pt x="19481" y="5181"/>
                  </a:lnTo>
                  <a:lnTo>
                    <a:pt x="20205" y="3302"/>
                  </a:lnTo>
                  <a:lnTo>
                    <a:pt x="21882" y="2514"/>
                  </a:lnTo>
                  <a:lnTo>
                    <a:pt x="23774" y="3302"/>
                  </a:lnTo>
                  <a:lnTo>
                    <a:pt x="24498" y="5232"/>
                  </a:lnTo>
                  <a:lnTo>
                    <a:pt x="24498" y="419"/>
                  </a:lnTo>
                  <a:lnTo>
                    <a:pt x="24396" y="1358"/>
                  </a:lnTo>
                  <a:lnTo>
                    <a:pt x="23876" y="520"/>
                  </a:lnTo>
                  <a:lnTo>
                    <a:pt x="22936" y="101"/>
                  </a:lnTo>
                  <a:lnTo>
                    <a:pt x="20205" y="101"/>
                  </a:lnTo>
                  <a:lnTo>
                    <a:pt x="19062" y="622"/>
                  </a:lnTo>
                  <a:lnTo>
                    <a:pt x="18224" y="1625"/>
                  </a:lnTo>
                  <a:lnTo>
                    <a:pt x="17272" y="2565"/>
                  </a:lnTo>
                  <a:lnTo>
                    <a:pt x="16852" y="3771"/>
                  </a:lnTo>
                  <a:lnTo>
                    <a:pt x="16852" y="6591"/>
                  </a:lnTo>
                  <a:lnTo>
                    <a:pt x="17272" y="7797"/>
                  </a:lnTo>
                  <a:lnTo>
                    <a:pt x="18313" y="8851"/>
                  </a:lnTo>
                  <a:lnTo>
                    <a:pt x="19062" y="9740"/>
                  </a:lnTo>
                  <a:lnTo>
                    <a:pt x="20205" y="10210"/>
                  </a:lnTo>
                  <a:lnTo>
                    <a:pt x="22720" y="10210"/>
                  </a:lnTo>
                  <a:lnTo>
                    <a:pt x="23876" y="9740"/>
                  </a:lnTo>
                  <a:lnTo>
                    <a:pt x="24498" y="8851"/>
                  </a:lnTo>
                  <a:lnTo>
                    <a:pt x="24498" y="9944"/>
                  </a:lnTo>
                  <a:lnTo>
                    <a:pt x="27228" y="9944"/>
                  </a:lnTo>
                  <a:lnTo>
                    <a:pt x="27228" y="8851"/>
                  </a:lnTo>
                  <a:lnTo>
                    <a:pt x="27228" y="7848"/>
                  </a:lnTo>
                  <a:lnTo>
                    <a:pt x="27228" y="2514"/>
                  </a:lnTo>
                  <a:lnTo>
                    <a:pt x="27228" y="1358"/>
                  </a:lnTo>
                  <a:lnTo>
                    <a:pt x="27228" y="419"/>
                  </a:lnTo>
                  <a:close/>
                </a:path>
                <a:path w="48895" h="14605">
                  <a:moveTo>
                    <a:pt x="37274" y="1409"/>
                  </a:moveTo>
                  <a:lnTo>
                    <a:pt x="36017" y="50"/>
                  </a:lnTo>
                  <a:lnTo>
                    <a:pt x="33718" y="101"/>
                  </a:lnTo>
                  <a:lnTo>
                    <a:pt x="32562" y="101"/>
                  </a:lnTo>
                  <a:lnTo>
                    <a:pt x="31724" y="520"/>
                  </a:lnTo>
                  <a:lnTo>
                    <a:pt x="31102" y="1409"/>
                  </a:lnTo>
                  <a:lnTo>
                    <a:pt x="31102" y="368"/>
                  </a:lnTo>
                  <a:lnTo>
                    <a:pt x="28486" y="368"/>
                  </a:lnTo>
                  <a:lnTo>
                    <a:pt x="28587" y="9944"/>
                  </a:lnTo>
                  <a:lnTo>
                    <a:pt x="31305" y="9944"/>
                  </a:lnTo>
                  <a:lnTo>
                    <a:pt x="31305" y="3238"/>
                  </a:lnTo>
                  <a:lnTo>
                    <a:pt x="31826" y="2514"/>
                  </a:lnTo>
                  <a:lnTo>
                    <a:pt x="33921" y="2514"/>
                  </a:lnTo>
                  <a:lnTo>
                    <a:pt x="34455" y="3136"/>
                  </a:lnTo>
                  <a:lnTo>
                    <a:pt x="34455" y="4445"/>
                  </a:lnTo>
                  <a:lnTo>
                    <a:pt x="34556" y="9893"/>
                  </a:lnTo>
                  <a:lnTo>
                    <a:pt x="37274" y="9893"/>
                  </a:lnTo>
                  <a:lnTo>
                    <a:pt x="37274" y="1409"/>
                  </a:lnTo>
                  <a:close/>
                </a:path>
                <a:path w="48895" h="14605">
                  <a:moveTo>
                    <a:pt x="48475" y="317"/>
                  </a:moveTo>
                  <a:lnTo>
                    <a:pt x="45859" y="317"/>
                  </a:lnTo>
                  <a:lnTo>
                    <a:pt x="45859" y="5130"/>
                  </a:lnTo>
                  <a:lnTo>
                    <a:pt x="45135" y="6959"/>
                  </a:lnTo>
                  <a:lnTo>
                    <a:pt x="43243" y="7797"/>
                  </a:lnTo>
                  <a:lnTo>
                    <a:pt x="41567" y="6959"/>
                  </a:lnTo>
                  <a:lnTo>
                    <a:pt x="40843" y="5080"/>
                  </a:lnTo>
                  <a:lnTo>
                    <a:pt x="41465" y="3238"/>
                  </a:lnTo>
                  <a:lnTo>
                    <a:pt x="43243" y="2400"/>
                  </a:lnTo>
                  <a:lnTo>
                    <a:pt x="45135" y="3187"/>
                  </a:lnTo>
                  <a:lnTo>
                    <a:pt x="45859" y="5130"/>
                  </a:lnTo>
                  <a:lnTo>
                    <a:pt x="45859" y="317"/>
                  </a:lnTo>
                  <a:lnTo>
                    <a:pt x="45758" y="1308"/>
                  </a:lnTo>
                  <a:lnTo>
                    <a:pt x="45135" y="469"/>
                  </a:lnTo>
                  <a:lnTo>
                    <a:pt x="44183" y="0"/>
                  </a:lnTo>
                  <a:lnTo>
                    <a:pt x="42926" y="0"/>
                  </a:lnTo>
                  <a:lnTo>
                    <a:pt x="41465" y="50"/>
                  </a:lnTo>
                  <a:lnTo>
                    <a:pt x="40309" y="520"/>
                  </a:lnTo>
                  <a:lnTo>
                    <a:pt x="39471" y="1511"/>
                  </a:lnTo>
                  <a:lnTo>
                    <a:pt x="38633" y="2463"/>
                  </a:lnTo>
                  <a:lnTo>
                    <a:pt x="38214" y="3657"/>
                  </a:lnTo>
                  <a:lnTo>
                    <a:pt x="38214" y="6489"/>
                  </a:lnTo>
                  <a:lnTo>
                    <a:pt x="38633" y="7696"/>
                  </a:lnTo>
                  <a:lnTo>
                    <a:pt x="40424" y="9690"/>
                  </a:lnTo>
                  <a:lnTo>
                    <a:pt x="41567" y="10160"/>
                  </a:lnTo>
                  <a:lnTo>
                    <a:pt x="44081" y="10160"/>
                  </a:lnTo>
                  <a:lnTo>
                    <a:pt x="45237" y="9626"/>
                  </a:lnTo>
                  <a:lnTo>
                    <a:pt x="45758" y="8788"/>
                  </a:lnTo>
                  <a:lnTo>
                    <a:pt x="45758" y="9893"/>
                  </a:lnTo>
                  <a:lnTo>
                    <a:pt x="48475" y="9842"/>
                  </a:lnTo>
                  <a:lnTo>
                    <a:pt x="48475" y="8788"/>
                  </a:lnTo>
                  <a:lnTo>
                    <a:pt x="48475" y="7797"/>
                  </a:lnTo>
                  <a:lnTo>
                    <a:pt x="48475" y="2400"/>
                  </a:lnTo>
                  <a:lnTo>
                    <a:pt x="48475" y="1308"/>
                  </a:lnTo>
                  <a:lnTo>
                    <a:pt x="48475" y="317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91174" y="2656149"/>
              <a:ext cx="93609" cy="13203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291174" y="2655992"/>
              <a:ext cx="93609" cy="9360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1313681" y="2696622"/>
              <a:ext cx="48895" cy="14604"/>
            </a:xfrm>
            <a:custGeom>
              <a:avLst/>
              <a:gdLst/>
              <a:ahLst/>
              <a:cxnLst/>
              <a:rect l="l" t="t" r="r" b="b"/>
              <a:pathLst>
                <a:path w="48895" h="14605">
                  <a:moveTo>
                    <a:pt x="10312" y="6553"/>
                  </a:moveTo>
                  <a:lnTo>
                    <a:pt x="7747" y="457"/>
                  </a:lnTo>
                  <a:lnTo>
                    <a:pt x="7747" y="5181"/>
                  </a:lnTo>
                  <a:lnTo>
                    <a:pt x="7010" y="7073"/>
                  </a:lnTo>
                  <a:lnTo>
                    <a:pt x="5232" y="7861"/>
                  </a:lnTo>
                  <a:lnTo>
                    <a:pt x="3352" y="7124"/>
                  </a:lnTo>
                  <a:lnTo>
                    <a:pt x="2743" y="5245"/>
                  </a:lnTo>
                  <a:lnTo>
                    <a:pt x="2717" y="3721"/>
                  </a:lnTo>
                  <a:lnTo>
                    <a:pt x="3670" y="2565"/>
                  </a:lnTo>
                  <a:lnTo>
                    <a:pt x="5232" y="2565"/>
                  </a:lnTo>
                  <a:lnTo>
                    <a:pt x="7010" y="3302"/>
                  </a:lnTo>
                  <a:lnTo>
                    <a:pt x="7747" y="5181"/>
                  </a:lnTo>
                  <a:lnTo>
                    <a:pt x="7747" y="457"/>
                  </a:lnTo>
                  <a:lnTo>
                    <a:pt x="7010" y="114"/>
                  </a:lnTo>
                  <a:lnTo>
                    <a:pt x="5651" y="114"/>
                  </a:lnTo>
                  <a:lnTo>
                    <a:pt x="4394" y="165"/>
                  </a:lnTo>
                  <a:lnTo>
                    <a:pt x="3352" y="635"/>
                  </a:lnTo>
                  <a:lnTo>
                    <a:pt x="2616" y="1574"/>
                  </a:lnTo>
                  <a:lnTo>
                    <a:pt x="2616" y="419"/>
                  </a:lnTo>
                  <a:lnTo>
                    <a:pt x="0" y="419"/>
                  </a:lnTo>
                  <a:lnTo>
                    <a:pt x="0" y="14084"/>
                  </a:lnTo>
                  <a:lnTo>
                    <a:pt x="2832" y="14084"/>
                  </a:lnTo>
                  <a:lnTo>
                    <a:pt x="2832" y="9055"/>
                  </a:lnTo>
                  <a:lnTo>
                    <a:pt x="3556" y="9842"/>
                  </a:lnTo>
                  <a:lnTo>
                    <a:pt x="4508" y="10312"/>
                  </a:lnTo>
                  <a:lnTo>
                    <a:pt x="5753" y="10261"/>
                  </a:lnTo>
                  <a:lnTo>
                    <a:pt x="7010" y="10261"/>
                  </a:lnTo>
                  <a:lnTo>
                    <a:pt x="8166" y="9740"/>
                  </a:lnTo>
                  <a:lnTo>
                    <a:pt x="8712" y="9055"/>
                  </a:lnTo>
                  <a:lnTo>
                    <a:pt x="9004" y="8699"/>
                  </a:lnTo>
                  <a:lnTo>
                    <a:pt x="9753" y="7861"/>
                  </a:lnTo>
                  <a:lnTo>
                    <a:pt x="10312" y="6553"/>
                  </a:lnTo>
                  <a:close/>
                </a:path>
                <a:path w="48895" h="14605">
                  <a:moveTo>
                    <a:pt x="16751" y="368"/>
                  </a:moveTo>
                  <a:lnTo>
                    <a:pt x="15608" y="215"/>
                  </a:lnTo>
                  <a:lnTo>
                    <a:pt x="13716" y="1473"/>
                  </a:lnTo>
                  <a:lnTo>
                    <a:pt x="13716" y="368"/>
                  </a:lnTo>
                  <a:lnTo>
                    <a:pt x="11099" y="419"/>
                  </a:lnTo>
                  <a:lnTo>
                    <a:pt x="11201" y="9944"/>
                  </a:lnTo>
                  <a:lnTo>
                    <a:pt x="13931" y="9944"/>
                  </a:lnTo>
                  <a:lnTo>
                    <a:pt x="13931" y="5448"/>
                  </a:lnTo>
                  <a:lnTo>
                    <a:pt x="14236" y="3670"/>
                  </a:lnTo>
                  <a:lnTo>
                    <a:pt x="15608" y="2616"/>
                  </a:lnTo>
                  <a:lnTo>
                    <a:pt x="16751" y="2832"/>
                  </a:lnTo>
                  <a:lnTo>
                    <a:pt x="16751" y="368"/>
                  </a:lnTo>
                  <a:close/>
                </a:path>
                <a:path w="48895" h="14605">
                  <a:moveTo>
                    <a:pt x="27330" y="9893"/>
                  </a:moveTo>
                  <a:lnTo>
                    <a:pt x="27317" y="8851"/>
                  </a:lnTo>
                  <a:lnTo>
                    <a:pt x="27305" y="7810"/>
                  </a:lnTo>
                  <a:lnTo>
                    <a:pt x="27241" y="2463"/>
                  </a:lnTo>
                  <a:lnTo>
                    <a:pt x="27228" y="1308"/>
                  </a:lnTo>
                  <a:lnTo>
                    <a:pt x="27228" y="368"/>
                  </a:lnTo>
                  <a:lnTo>
                    <a:pt x="24599" y="368"/>
                  </a:lnTo>
                  <a:lnTo>
                    <a:pt x="24599" y="5181"/>
                  </a:lnTo>
                  <a:lnTo>
                    <a:pt x="23876" y="7023"/>
                  </a:lnTo>
                  <a:lnTo>
                    <a:pt x="22098" y="7810"/>
                  </a:lnTo>
                  <a:lnTo>
                    <a:pt x="20307" y="7023"/>
                  </a:lnTo>
                  <a:lnTo>
                    <a:pt x="19583" y="5130"/>
                  </a:lnTo>
                  <a:lnTo>
                    <a:pt x="20205" y="3302"/>
                  </a:lnTo>
                  <a:lnTo>
                    <a:pt x="21983" y="2463"/>
                  </a:lnTo>
                  <a:lnTo>
                    <a:pt x="23876" y="3302"/>
                  </a:lnTo>
                  <a:lnTo>
                    <a:pt x="24599" y="5181"/>
                  </a:lnTo>
                  <a:lnTo>
                    <a:pt x="24599" y="368"/>
                  </a:lnTo>
                  <a:lnTo>
                    <a:pt x="24498" y="1308"/>
                  </a:lnTo>
                  <a:lnTo>
                    <a:pt x="23876" y="469"/>
                  </a:lnTo>
                  <a:lnTo>
                    <a:pt x="22936" y="114"/>
                  </a:lnTo>
                  <a:lnTo>
                    <a:pt x="20307" y="114"/>
                  </a:lnTo>
                  <a:lnTo>
                    <a:pt x="19164" y="584"/>
                  </a:lnTo>
                  <a:lnTo>
                    <a:pt x="18224" y="1574"/>
                  </a:lnTo>
                  <a:lnTo>
                    <a:pt x="17386" y="2514"/>
                  </a:lnTo>
                  <a:lnTo>
                    <a:pt x="16967" y="3771"/>
                  </a:lnTo>
                  <a:lnTo>
                    <a:pt x="16967" y="6553"/>
                  </a:lnTo>
                  <a:lnTo>
                    <a:pt x="17386" y="7747"/>
                  </a:lnTo>
                  <a:lnTo>
                    <a:pt x="19164" y="9740"/>
                  </a:lnTo>
                  <a:lnTo>
                    <a:pt x="20307" y="10210"/>
                  </a:lnTo>
                  <a:lnTo>
                    <a:pt x="22821" y="10210"/>
                  </a:lnTo>
                  <a:lnTo>
                    <a:pt x="23977" y="9740"/>
                  </a:lnTo>
                  <a:lnTo>
                    <a:pt x="24599" y="8851"/>
                  </a:lnTo>
                  <a:lnTo>
                    <a:pt x="24599" y="9893"/>
                  </a:lnTo>
                  <a:lnTo>
                    <a:pt x="27330" y="9893"/>
                  </a:lnTo>
                  <a:close/>
                </a:path>
                <a:path w="48895" h="14605">
                  <a:moveTo>
                    <a:pt x="37376" y="9893"/>
                  </a:moveTo>
                  <a:lnTo>
                    <a:pt x="37274" y="3721"/>
                  </a:lnTo>
                  <a:lnTo>
                    <a:pt x="37274" y="1422"/>
                  </a:lnTo>
                  <a:lnTo>
                    <a:pt x="36017" y="50"/>
                  </a:lnTo>
                  <a:lnTo>
                    <a:pt x="32664" y="50"/>
                  </a:lnTo>
                  <a:lnTo>
                    <a:pt x="31826" y="469"/>
                  </a:lnTo>
                  <a:lnTo>
                    <a:pt x="31203" y="1422"/>
                  </a:lnTo>
                  <a:lnTo>
                    <a:pt x="31203" y="368"/>
                  </a:lnTo>
                  <a:lnTo>
                    <a:pt x="28587" y="368"/>
                  </a:lnTo>
                  <a:lnTo>
                    <a:pt x="28587" y="9893"/>
                  </a:lnTo>
                  <a:lnTo>
                    <a:pt x="31407" y="9893"/>
                  </a:lnTo>
                  <a:lnTo>
                    <a:pt x="31407" y="3251"/>
                  </a:lnTo>
                  <a:lnTo>
                    <a:pt x="31940" y="2463"/>
                  </a:lnTo>
                  <a:lnTo>
                    <a:pt x="34036" y="2463"/>
                  </a:lnTo>
                  <a:lnTo>
                    <a:pt x="34556" y="3149"/>
                  </a:lnTo>
                  <a:lnTo>
                    <a:pt x="34556" y="9893"/>
                  </a:lnTo>
                  <a:lnTo>
                    <a:pt x="37376" y="9893"/>
                  </a:lnTo>
                  <a:close/>
                </a:path>
                <a:path w="48895" h="14605">
                  <a:moveTo>
                    <a:pt x="48475" y="266"/>
                  </a:moveTo>
                  <a:lnTo>
                    <a:pt x="45859" y="266"/>
                  </a:lnTo>
                  <a:lnTo>
                    <a:pt x="45859" y="5130"/>
                  </a:lnTo>
                  <a:lnTo>
                    <a:pt x="45021" y="6972"/>
                  </a:lnTo>
                  <a:lnTo>
                    <a:pt x="43243" y="7747"/>
                  </a:lnTo>
                  <a:lnTo>
                    <a:pt x="41465" y="6908"/>
                  </a:lnTo>
                  <a:lnTo>
                    <a:pt x="40728" y="5080"/>
                  </a:lnTo>
                  <a:lnTo>
                    <a:pt x="41465" y="3200"/>
                  </a:lnTo>
                  <a:lnTo>
                    <a:pt x="43243" y="2413"/>
                  </a:lnTo>
                  <a:lnTo>
                    <a:pt x="45123" y="3200"/>
                  </a:lnTo>
                  <a:lnTo>
                    <a:pt x="45859" y="5130"/>
                  </a:lnTo>
                  <a:lnTo>
                    <a:pt x="45859" y="266"/>
                  </a:lnTo>
                  <a:lnTo>
                    <a:pt x="45758" y="1257"/>
                  </a:lnTo>
                  <a:lnTo>
                    <a:pt x="45123" y="419"/>
                  </a:lnTo>
                  <a:lnTo>
                    <a:pt x="44183" y="0"/>
                  </a:lnTo>
                  <a:lnTo>
                    <a:pt x="41465" y="0"/>
                  </a:lnTo>
                  <a:lnTo>
                    <a:pt x="40309" y="520"/>
                  </a:lnTo>
                  <a:lnTo>
                    <a:pt x="39471" y="1524"/>
                  </a:lnTo>
                  <a:lnTo>
                    <a:pt x="38633" y="2463"/>
                  </a:lnTo>
                  <a:lnTo>
                    <a:pt x="38315" y="3200"/>
                  </a:lnTo>
                  <a:lnTo>
                    <a:pt x="38214" y="6489"/>
                  </a:lnTo>
                  <a:lnTo>
                    <a:pt x="38633" y="7696"/>
                  </a:lnTo>
                  <a:lnTo>
                    <a:pt x="39471" y="8636"/>
                  </a:lnTo>
                  <a:lnTo>
                    <a:pt x="40411" y="9639"/>
                  </a:lnTo>
                  <a:lnTo>
                    <a:pt x="41567" y="10160"/>
                  </a:lnTo>
                  <a:lnTo>
                    <a:pt x="43980" y="10160"/>
                  </a:lnTo>
                  <a:lnTo>
                    <a:pt x="45237" y="9639"/>
                  </a:lnTo>
                  <a:lnTo>
                    <a:pt x="45758" y="8801"/>
                  </a:lnTo>
                  <a:lnTo>
                    <a:pt x="45758" y="9842"/>
                  </a:lnTo>
                  <a:lnTo>
                    <a:pt x="48475" y="9842"/>
                  </a:lnTo>
                  <a:lnTo>
                    <a:pt x="48475" y="8801"/>
                  </a:lnTo>
                  <a:lnTo>
                    <a:pt x="48475" y="7747"/>
                  </a:lnTo>
                  <a:lnTo>
                    <a:pt x="48475" y="2413"/>
                  </a:lnTo>
                  <a:lnTo>
                    <a:pt x="48475" y="1257"/>
                  </a:lnTo>
                  <a:lnTo>
                    <a:pt x="48475" y="266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14542" y="3651407"/>
              <a:ext cx="152141" cy="21465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14542" y="3651145"/>
              <a:ext cx="152141" cy="15214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35244" y="5377899"/>
              <a:ext cx="152194" cy="21465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5296" y="5377637"/>
              <a:ext cx="152141" cy="15219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38997" y="4452482"/>
              <a:ext cx="150236" cy="21465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38997" y="4452168"/>
              <a:ext cx="152194" cy="15219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93258" y="5394128"/>
              <a:ext cx="152016" cy="21465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93258" y="5393919"/>
              <a:ext cx="152141" cy="15208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669129" y="3780010"/>
              <a:ext cx="152141" cy="21384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669129" y="3778942"/>
              <a:ext cx="152089" cy="15214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680342" y="5560061"/>
              <a:ext cx="151859" cy="21358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680342" y="5558783"/>
              <a:ext cx="152141" cy="15214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270481" y="3410472"/>
              <a:ext cx="152194" cy="21465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270481" y="3410210"/>
              <a:ext cx="152194" cy="15214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35471" y="3575828"/>
              <a:ext cx="152194" cy="21348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735523" y="3574393"/>
              <a:ext cx="152141" cy="15219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206626" y="4143433"/>
              <a:ext cx="152141" cy="21465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206627" y="4143172"/>
              <a:ext cx="152141" cy="15214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478677" y="5622886"/>
              <a:ext cx="152141" cy="21358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478677" y="5621556"/>
              <a:ext cx="152141" cy="15214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9284229" y="4028411"/>
              <a:ext cx="149712" cy="21465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9284229" y="4028097"/>
              <a:ext cx="152141" cy="15219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165523" y="1722481"/>
              <a:ext cx="152141" cy="21442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165523" y="1722041"/>
              <a:ext cx="152141" cy="15214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308660" y="4722390"/>
              <a:ext cx="151702" cy="21222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308660" y="4719751"/>
              <a:ext cx="152141" cy="15214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774122" y="5387291"/>
              <a:ext cx="57987" cy="8228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774121" y="5385752"/>
              <a:ext cx="59422" cy="59369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0788358" y="5411514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6591" y="3352"/>
                  </a:moveTo>
                  <a:lnTo>
                    <a:pt x="5981" y="1676"/>
                  </a:lnTo>
                  <a:lnTo>
                    <a:pt x="5753" y="1054"/>
                  </a:lnTo>
                  <a:lnTo>
                    <a:pt x="4914" y="685"/>
                  </a:lnTo>
                  <a:lnTo>
                    <a:pt x="4914" y="3302"/>
                  </a:lnTo>
                  <a:lnTo>
                    <a:pt x="4495" y="4508"/>
                  </a:lnTo>
                  <a:lnTo>
                    <a:pt x="3352" y="4978"/>
                  </a:lnTo>
                  <a:lnTo>
                    <a:pt x="2197" y="4508"/>
                  </a:lnTo>
                  <a:lnTo>
                    <a:pt x="1778" y="3302"/>
                  </a:lnTo>
                  <a:lnTo>
                    <a:pt x="3352" y="1676"/>
                  </a:lnTo>
                  <a:lnTo>
                    <a:pt x="4495" y="2146"/>
                  </a:lnTo>
                  <a:lnTo>
                    <a:pt x="4914" y="3302"/>
                  </a:lnTo>
                  <a:lnTo>
                    <a:pt x="4914" y="685"/>
                  </a:lnTo>
                  <a:lnTo>
                    <a:pt x="3657" y="101"/>
                  </a:lnTo>
                  <a:lnTo>
                    <a:pt x="1676" y="1003"/>
                  </a:lnTo>
                  <a:lnTo>
                    <a:pt x="1676" y="266"/>
                  </a:lnTo>
                  <a:lnTo>
                    <a:pt x="0" y="317"/>
                  </a:lnTo>
                  <a:lnTo>
                    <a:pt x="101" y="8953"/>
                  </a:lnTo>
                  <a:lnTo>
                    <a:pt x="1778" y="8953"/>
                  </a:lnTo>
                  <a:lnTo>
                    <a:pt x="1778" y="5765"/>
                  </a:lnTo>
                  <a:lnTo>
                    <a:pt x="3657" y="6553"/>
                  </a:lnTo>
                  <a:lnTo>
                    <a:pt x="5321" y="5765"/>
                  </a:lnTo>
                  <a:lnTo>
                    <a:pt x="5753" y="5549"/>
                  </a:lnTo>
                  <a:lnTo>
                    <a:pt x="5981" y="4978"/>
                  </a:lnTo>
                  <a:lnTo>
                    <a:pt x="6591" y="3352"/>
                  </a:lnTo>
                  <a:close/>
                </a:path>
                <a:path w="31115" h="9525">
                  <a:moveTo>
                    <a:pt x="10680" y="266"/>
                  </a:moveTo>
                  <a:lnTo>
                    <a:pt x="9944" y="165"/>
                  </a:lnTo>
                  <a:lnTo>
                    <a:pt x="8788" y="939"/>
                  </a:lnTo>
                  <a:lnTo>
                    <a:pt x="8788" y="266"/>
                  </a:lnTo>
                  <a:lnTo>
                    <a:pt x="7124" y="266"/>
                  </a:lnTo>
                  <a:lnTo>
                    <a:pt x="7124" y="6337"/>
                  </a:lnTo>
                  <a:lnTo>
                    <a:pt x="8902" y="6337"/>
                  </a:lnTo>
                  <a:lnTo>
                    <a:pt x="8902" y="3454"/>
                  </a:lnTo>
                  <a:lnTo>
                    <a:pt x="9105" y="2311"/>
                  </a:lnTo>
                  <a:lnTo>
                    <a:pt x="9944" y="1676"/>
                  </a:lnTo>
                  <a:lnTo>
                    <a:pt x="10680" y="1778"/>
                  </a:lnTo>
                  <a:lnTo>
                    <a:pt x="10680" y="266"/>
                  </a:lnTo>
                  <a:close/>
                </a:path>
                <a:path w="31115" h="9525">
                  <a:moveTo>
                    <a:pt x="17373" y="266"/>
                  </a:moveTo>
                  <a:lnTo>
                    <a:pt x="15709" y="266"/>
                  </a:lnTo>
                  <a:lnTo>
                    <a:pt x="15709" y="3302"/>
                  </a:lnTo>
                  <a:lnTo>
                    <a:pt x="15176" y="4457"/>
                  </a:lnTo>
                  <a:lnTo>
                    <a:pt x="14033" y="4978"/>
                  </a:lnTo>
                  <a:lnTo>
                    <a:pt x="12979" y="4457"/>
                  </a:lnTo>
                  <a:lnTo>
                    <a:pt x="12458" y="3302"/>
                  </a:lnTo>
                  <a:lnTo>
                    <a:pt x="12877" y="2095"/>
                  </a:lnTo>
                  <a:lnTo>
                    <a:pt x="14033" y="1574"/>
                  </a:lnTo>
                  <a:lnTo>
                    <a:pt x="15176" y="2095"/>
                  </a:lnTo>
                  <a:lnTo>
                    <a:pt x="15709" y="3302"/>
                  </a:lnTo>
                  <a:lnTo>
                    <a:pt x="15709" y="266"/>
                  </a:lnTo>
                  <a:lnTo>
                    <a:pt x="15595" y="838"/>
                  </a:lnTo>
                  <a:lnTo>
                    <a:pt x="13817" y="50"/>
                  </a:lnTo>
                  <a:lnTo>
                    <a:pt x="11620" y="1003"/>
                  </a:lnTo>
                  <a:lnTo>
                    <a:pt x="10782" y="3302"/>
                  </a:lnTo>
                  <a:lnTo>
                    <a:pt x="11620" y="5549"/>
                  </a:lnTo>
                  <a:lnTo>
                    <a:pt x="13817" y="6489"/>
                  </a:lnTo>
                  <a:lnTo>
                    <a:pt x="15709" y="5600"/>
                  </a:lnTo>
                  <a:lnTo>
                    <a:pt x="15709" y="6286"/>
                  </a:lnTo>
                  <a:lnTo>
                    <a:pt x="17373" y="6286"/>
                  </a:lnTo>
                  <a:lnTo>
                    <a:pt x="17373" y="5600"/>
                  </a:lnTo>
                  <a:lnTo>
                    <a:pt x="17373" y="4978"/>
                  </a:lnTo>
                  <a:lnTo>
                    <a:pt x="17373" y="1574"/>
                  </a:lnTo>
                  <a:lnTo>
                    <a:pt x="17373" y="838"/>
                  </a:lnTo>
                  <a:lnTo>
                    <a:pt x="17373" y="266"/>
                  </a:lnTo>
                  <a:close/>
                </a:path>
                <a:path w="31115" h="9525">
                  <a:moveTo>
                    <a:pt x="23761" y="889"/>
                  </a:moveTo>
                  <a:lnTo>
                    <a:pt x="22923" y="50"/>
                  </a:lnTo>
                  <a:lnTo>
                    <a:pt x="21463" y="50"/>
                  </a:lnTo>
                  <a:lnTo>
                    <a:pt x="19888" y="889"/>
                  </a:lnTo>
                  <a:lnTo>
                    <a:pt x="19888" y="266"/>
                  </a:lnTo>
                  <a:lnTo>
                    <a:pt x="18211" y="266"/>
                  </a:lnTo>
                  <a:lnTo>
                    <a:pt x="18211" y="6286"/>
                  </a:lnTo>
                  <a:lnTo>
                    <a:pt x="20002" y="6286"/>
                  </a:lnTo>
                  <a:lnTo>
                    <a:pt x="20002" y="2984"/>
                  </a:lnTo>
                  <a:lnTo>
                    <a:pt x="21043" y="1574"/>
                  </a:lnTo>
                  <a:lnTo>
                    <a:pt x="21983" y="2832"/>
                  </a:lnTo>
                  <a:lnTo>
                    <a:pt x="21983" y="6286"/>
                  </a:lnTo>
                  <a:lnTo>
                    <a:pt x="23761" y="6286"/>
                  </a:lnTo>
                  <a:lnTo>
                    <a:pt x="23761" y="889"/>
                  </a:lnTo>
                  <a:close/>
                </a:path>
                <a:path w="31115" h="9525">
                  <a:moveTo>
                    <a:pt x="30784" y="165"/>
                  </a:moveTo>
                  <a:lnTo>
                    <a:pt x="29108" y="165"/>
                  </a:lnTo>
                  <a:lnTo>
                    <a:pt x="29108" y="838"/>
                  </a:lnTo>
                  <a:lnTo>
                    <a:pt x="29108" y="3251"/>
                  </a:lnTo>
                  <a:lnTo>
                    <a:pt x="28689" y="4394"/>
                  </a:lnTo>
                  <a:lnTo>
                    <a:pt x="27533" y="4927"/>
                  </a:lnTo>
                  <a:lnTo>
                    <a:pt x="26390" y="4394"/>
                  </a:lnTo>
                  <a:lnTo>
                    <a:pt x="25971" y="3200"/>
                  </a:lnTo>
                  <a:lnTo>
                    <a:pt x="26390" y="2044"/>
                  </a:lnTo>
                  <a:lnTo>
                    <a:pt x="27533" y="1574"/>
                  </a:lnTo>
                  <a:lnTo>
                    <a:pt x="28689" y="2044"/>
                  </a:lnTo>
                  <a:lnTo>
                    <a:pt x="29108" y="3251"/>
                  </a:lnTo>
                  <a:lnTo>
                    <a:pt x="29108" y="838"/>
                  </a:lnTo>
                  <a:lnTo>
                    <a:pt x="27330" y="0"/>
                  </a:lnTo>
                  <a:lnTo>
                    <a:pt x="25133" y="939"/>
                  </a:lnTo>
                  <a:lnTo>
                    <a:pt x="24295" y="3251"/>
                  </a:lnTo>
                  <a:lnTo>
                    <a:pt x="25133" y="5499"/>
                  </a:lnTo>
                  <a:lnTo>
                    <a:pt x="27330" y="6438"/>
                  </a:lnTo>
                  <a:lnTo>
                    <a:pt x="29108" y="5549"/>
                  </a:lnTo>
                  <a:lnTo>
                    <a:pt x="29108" y="6235"/>
                  </a:lnTo>
                  <a:lnTo>
                    <a:pt x="30784" y="6235"/>
                  </a:lnTo>
                  <a:lnTo>
                    <a:pt x="30784" y="5549"/>
                  </a:lnTo>
                  <a:lnTo>
                    <a:pt x="30784" y="4927"/>
                  </a:lnTo>
                  <a:lnTo>
                    <a:pt x="30784" y="1574"/>
                  </a:lnTo>
                  <a:lnTo>
                    <a:pt x="30784" y="838"/>
                  </a:lnTo>
                  <a:lnTo>
                    <a:pt x="30784" y="165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243195" y="4954823"/>
              <a:ext cx="59369" cy="8371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43195" y="4954718"/>
              <a:ext cx="59369" cy="59317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0257485" y="4980489"/>
              <a:ext cx="31115" cy="8890"/>
            </a:xfrm>
            <a:custGeom>
              <a:avLst/>
              <a:gdLst/>
              <a:ahLst/>
              <a:cxnLst/>
              <a:rect l="l" t="t" r="r" b="b"/>
              <a:pathLst>
                <a:path w="31115" h="8889">
                  <a:moveTo>
                    <a:pt x="6540" y="3289"/>
                  </a:moveTo>
                  <a:lnTo>
                    <a:pt x="5956" y="1612"/>
                  </a:lnTo>
                  <a:lnTo>
                    <a:pt x="5753" y="1041"/>
                  </a:lnTo>
                  <a:lnTo>
                    <a:pt x="4914" y="660"/>
                  </a:lnTo>
                  <a:lnTo>
                    <a:pt x="4914" y="3289"/>
                  </a:lnTo>
                  <a:lnTo>
                    <a:pt x="4445" y="4495"/>
                  </a:lnTo>
                  <a:lnTo>
                    <a:pt x="3352" y="4965"/>
                  </a:lnTo>
                  <a:lnTo>
                    <a:pt x="2146" y="4495"/>
                  </a:lnTo>
                  <a:lnTo>
                    <a:pt x="1727" y="3289"/>
                  </a:lnTo>
                  <a:lnTo>
                    <a:pt x="3289" y="1612"/>
                  </a:lnTo>
                  <a:lnTo>
                    <a:pt x="4445" y="2082"/>
                  </a:lnTo>
                  <a:lnTo>
                    <a:pt x="4914" y="3289"/>
                  </a:lnTo>
                  <a:lnTo>
                    <a:pt x="4914" y="660"/>
                  </a:lnTo>
                  <a:lnTo>
                    <a:pt x="3606" y="50"/>
                  </a:lnTo>
                  <a:lnTo>
                    <a:pt x="1676" y="990"/>
                  </a:lnTo>
                  <a:lnTo>
                    <a:pt x="1676" y="254"/>
                  </a:lnTo>
                  <a:lnTo>
                    <a:pt x="0" y="254"/>
                  </a:lnTo>
                  <a:lnTo>
                    <a:pt x="50" y="8890"/>
                  </a:lnTo>
                  <a:lnTo>
                    <a:pt x="1778" y="8890"/>
                  </a:lnTo>
                  <a:lnTo>
                    <a:pt x="1778" y="5702"/>
                  </a:lnTo>
                  <a:lnTo>
                    <a:pt x="3657" y="6489"/>
                  </a:lnTo>
                  <a:lnTo>
                    <a:pt x="5410" y="5702"/>
                  </a:lnTo>
                  <a:lnTo>
                    <a:pt x="5753" y="5549"/>
                  </a:lnTo>
                  <a:lnTo>
                    <a:pt x="5956" y="4965"/>
                  </a:lnTo>
                  <a:lnTo>
                    <a:pt x="6540" y="3289"/>
                  </a:lnTo>
                  <a:close/>
                </a:path>
                <a:path w="31115" h="8889">
                  <a:moveTo>
                    <a:pt x="10680" y="254"/>
                  </a:moveTo>
                  <a:lnTo>
                    <a:pt x="9944" y="101"/>
                  </a:lnTo>
                  <a:lnTo>
                    <a:pt x="8737" y="939"/>
                  </a:lnTo>
                  <a:lnTo>
                    <a:pt x="8737" y="254"/>
                  </a:lnTo>
                  <a:lnTo>
                    <a:pt x="7061" y="254"/>
                  </a:lnTo>
                  <a:lnTo>
                    <a:pt x="7112" y="6273"/>
                  </a:lnTo>
                  <a:lnTo>
                    <a:pt x="8839" y="6273"/>
                  </a:lnTo>
                  <a:lnTo>
                    <a:pt x="8839" y="3454"/>
                  </a:lnTo>
                  <a:lnTo>
                    <a:pt x="9055" y="2298"/>
                  </a:lnTo>
                  <a:lnTo>
                    <a:pt x="9944" y="1663"/>
                  </a:lnTo>
                  <a:lnTo>
                    <a:pt x="10680" y="1778"/>
                  </a:lnTo>
                  <a:lnTo>
                    <a:pt x="10680" y="254"/>
                  </a:lnTo>
                  <a:close/>
                </a:path>
                <a:path w="31115" h="8889">
                  <a:moveTo>
                    <a:pt x="17272" y="203"/>
                  </a:moveTo>
                  <a:lnTo>
                    <a:pt x="15544" y="203"/>
                  </a:lnTo>
                  <a:lnTo>
                    <a:pt x="15544" y="838"/>
                  </a:lnTo>
                  <a:lnTo>
                    <a:pt x="15544" y="3289"/>
                  </a:lnTo>
                  <a:lnTo>
                    <a:pt x="15125" y="4445"/>
                  </a:lnTo>
                  <a:lnTo>
                    <a:pt x="13970" y="4965"/>
                  </a:lnTo>
                  <a:lnTo>
                    <a:pt x="12877" y="4445"/>
                  </a:lnTo>
                  <a:lnTo>
                    <a:pt x="12407" y="3238"/>
                  </a:lnTo>
                  <a:lnTo>
                    <a:pt x="12827" y="2082"/>
                  </a:lnTo>
                  <a:lnTo>
                    <a:pt x="13919" y="1562"/>
                  </a:lnTo>
                  <a:lnTo>
                    <a:pt x="15125" y="2082"/>
                  </a:lnTo>
                  <a:lnTo>
                    <a:pt x="15544" y="3289"/>
                  </a:lnTo>
                  <a:lnTo>
                    <a:pt x="15544" y="838"/>
                  </a:lnTo>
                  <a:lnTo>
                    <a:pt x="13716" y="50"/>
                  </a:lnTo>
                  <a:lnTo>
                    <a:pt x="11569" y="990"/>
                  </a:lnTo>
                  <a:lnTo>
                    <a:pt x="10731" y="3289"/>
                  </a:lnTo>
                  <a:lnTo>
                    <a:pt x="11569" y="5549"/>
                  </a:lnTo>
                  <a:lnTo>
                    <a:pt x="13766" y="6489"/>
                  </a:lnTo>
                  <a:lnTo>
                    <a:pt x="15544" y="5600"/>
                  </a:lnTo>
                  <a:lnTo>
                    <a:pt x="15544" y="6273"/>
                  </a:lnTo>
                  <a:lnTo>
                    <a:pt x="17272" y="6273"/>
                  </a:lnTo>
                  <a:lnTo>
                    <a:pt x="17272" y="5600"/>
                  </a:lnTo>
                  <a:lnTo>
                    <a:pt x="17272" y="4965"/>
                  </a:lnTo>
                  <a:lnTo>
                    <a:pt x="17272" y="1562"/>
                  </a:lnTo>
                  <a:lnTo>
                    <a:pt x="17272" y="838"/>
                  </a:lnTo>
                  <a:lnTo>
                    <a:pt x="17272" y="203"/>
                  </a:lnTo>
                  <a:close/>
                </a:path>
                <a:path w="31115" h="8889">
                  <a:moveTo>
                    <a:pt x="23660" y="889"/>
                  </a:moveTo>
                  <a:lnTo>
                    <a:pt x="22872" y="0"/>
                  </a:lnTo>
                  <a:lnTo>
                    <a:pt x="21412" y="0"/>
                  </a:lnTo>
                  <a:lnTo>
                    <a:pt x="19786" y="889"/>
                  </a:lnTo>
                  <a:lnTo>
                    <a:pt x="19786" y="203"/>
                  </a:lnTo>
                  <a:lnTo>
                    <a:pt x="18110" y="203"/>
                  </a:lnTo>
                  <a:lnTo>
                    <a:pt x="18110" y="6273"/>
                  </a:lnTo>
                  <a:lnTo>
                    <a:pt x="19888" y="6273"/>
                  </a:lnTo>
                  <a:lnTo>
                    <a:pt x="19888" y="2971"/>
                  </a:lnTo>
                  <a:lnTo>
                    <a:pt x="20942" y="1562"/>
                  </a:lnTo>
                  <a:lnTo>
                    <a:pt x="21932" y="2768"/>
                  </a:lnTo>
                  <a:lnTo>
                    <a:pt x="21932" y="6273"/>
                  </a:lnTo>
                  <a:lnTo>
                    <a:pt x="23660" y="6223"/>
                  </a:lnTo>
                  <a:lnTo>
                    <a:pt x="23660" y="889"/>
                  </a:lnTo>
                  <a:close/>
                </a:path>
                <a:path w="31115" h="8889">
                  <a:moveTo>
                    <a:pt x="30734" y="152"/>
                  </a:moveTo>
                  <a:lnTo>
                    <a:pt x="29057" y="203"/>
                  </a:lnTo>
                  <a:lnTo>
                    <a:pt x="29057" y="3238"/>
                  </a:lnTo>
                  <a:lnTo>
                    <a:pt x="28587" y="4394"/>
                  </a:lnTo>
                  <a:lnTo>
                    <a:pt x="27432" y="4914"/>
                  </a:lnTo>
                  <a:lnTo>
                    <a:pt x="26327" y="4394"/>
                  </a:lnTo>
                  <a:lnTo>
                    <a:pt x="25857" y="3187"/>
                  </a:lnTo>
                  <a:lnTo>
                    <a:pt x="26276" y="2032"/>
                  </a:lnTo>
                  <a:lnTo>
                    <a:pt x="27381" y="1511"/>
                  </a:lnTo>
                  <a:lnTo>
                    <a:pt x="28587" y="2032"/>
                  </a:lnTo>
                  <a:lnTo>
                    <a:pt x="29057" y="3238"/>
                  </a:lnTo>
                  <a:lnTo>
                    <a:pt x="29057" y="203"/>
                  </a:lnTo>
                  <a:lnTo>
                    <a:pt x="29006" y="774"/>
                  </a:lnTo>
                  <a:lnTo>
                    <a:pt x="27216" y="0"/>
                  </a:lnTo>
                  <a:lnTo>
                    <a:pt x="25019" y="939"/>
                  </a:lnTo>
                  <a:lnTo>
                    <a:pt x="24180" y="3187"/>
                  </a:lnTo>
                  <a:lnTo>
                    <a:pt x="25019" y="5486"/>
                  </a:lnTo>
                  <a:lnTo>
                    <a:pt x="27216" y="6438"/>
                  </a:lnTo>
                  <a:lnTo>
                    <a:pt x="29006" y="5537"/>
                  </a:lnTo>
                  <a:lnTo>
                    <a:pt x="29057" y="6223"/>
                  </a:lnTo>
                  <a:lnTo>
                    <a:pt x="30734" y="6223"/>
                  </a:lnTo>
                  <a:lnTo>
                    <a:pt x="30734" y="5537"/>
                  </a:lnTo>
                  <a:lnTo>
                    <a:pt x="30734" y="4914"/>
                  </a:lnTo>
                  <a:lnTo>
                    <a:pt x="30734" y="1511"/>
                  </a:lnTo>
                  <a:lnTo>
                    <a:pt x="30734" y="774"/>
                  </a:lnTo>
                  <a:lnTo>
                    <a:pt x="30734" y="152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455440" y="4900395"/>
              <a:ext cx="57307" cy="8348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455440" y="4900060"/>
              <a:ext cx="59265" cy="59317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0469677" y="4925828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6489" y="3289"/>
                  </a:moveTo>
                  <a:lnTo>
                    <a:pt x="5943" y="1562"/>
                  </a:lnTo>
                  <a:lnTo>
                    <a:pt x="5753" y="990"/>
                  </a:lnTo>
                  <a:lnTo>
                    <a:pt x="4914" y="635"/>
                  </a:lnTo>
                  <a:lnTo>
                    <a:pt x="4914" y="3238"/>
                  </a:lnTo>
                  <a:lnTo>
                    <a:pt x="4394" y="4445"/>
                  </a:lnTo>
                  <a:lnTo>
                    <a:pt x="3352" y="4914"/>
                  </a:lnTo>
                  <a:lnTo>
                    <a:pt x="2197" y="4445"/>
                  </a:lnTo>
                  <a:lnTo>
                    <a:pt x="1727" y="3238"/>
                  </a:lnTo>
                  <a:lnTo>
                    <a:pt x="3352" y="1562"/>
                  </a:lnTo>
                  <a:lnTo>
                    <a:pt x="4394" y="2095"/>
                  </a:lnTo>
                  <a:lnTo>
                    <a:pt x="4914" y="3238"/>
                  </a:lnTo>
                  <a:lnTo>
                    <a:pt x="4914" y="635"/>
                  </a:lnTo>
                  <a:lnTo>
                    <a:pt x="3556" y="50"/>
                  </a:lnTo>
                  <a:lnTo>
                    <a:pt x="1676" y="990"/>
                  </a:lnTo>
                  <a:lnTo>
                    <a:pt x="1676" y="254"/>
                  </a:lnTo>
                  <a:lnTo>
                    <a:pt x="0" y="254"/>
                  </a:lnTo>
                  <a:lnTo>
                    <a:pt x="50" y="8902"/>
                  </a:lnTo>
                  <a:lnTo>
                    <a:pt x="1778" y="8902"/>
                  </a:lnTo>
                  <a:lnTo>
                    <a:pt x="1778" y="5702"/>
                  </a:lnTo>
                  <a:lnTo>
                    <a:pt x="3657" y="6489"/>
                  </a:lnTo>
                  <a:lnTo>
                    <a:pt x="5321" y="5702"/>
                  </a:lnTo>
                  <a:lnTo>
                    <a:pt x="5753" y="5499"/>
                  </a:lnTo>
                  <a:lnTo>
                    <a:pt x="5943" y="4914"/>
                  </a:lnTo>
                  <a:lnTo>
                    <a:pt x="6489" y="3289"/>
                  </a:lnTo>
                  <a:close/>
                </a:path>
                <a:path w="31115" h="9525">
                  <a:moveTo>
                    <a:pt x="10731" y="203"/>
                  </a:moveTo>
                  <a:lnTo>
                    <a:pt x="9994" y="101"/>
                  </a:lnTo>
                  <a:lnTo>
                    <a:pt x="8737" y="939"/>
                  </a:lnTo>
                  <a:lnTo>
                    <a:pt x="8737" y="203"/>
                  </a:lnTo>
                  <a:lnTo>
                    <a:pt x="7175" y="254"/>
                  </a:lnTo>
                  <a:lnTo>
                    <a:pt x="7175" y="6273"/>
                  </a:lnTo>
                  <a:lnTo>
                    <a:pt x="8851" y="6273"/>
                  </a:lnTo>
                  <a:lnTo>
                    <a:pt x="8851" y="3454"/>
                  </a:lnTo>
                  <a:lnTo>
                    <a:pt x="9055" y="2247"/>
                  </a:lnTo>
                  <a:lnTo>
                    <a:pt x="9994" y="1676"/>
                  </a:lnTo>
                  <a:lnTo>
                    <a:pt x="10731" y="1778"/>
                  </a:lnTo>
                  <a:lnTo>
                    <a:pt x="10731" y="203"/>
                  </a:lnTo>
                  <a:close/>
                </a:path>
                <a:path w="31115" h="9525">
                  <a:moveTo>
                    <a:pt x="17322" y="203"/>
                  </a:moveTo>
                  <a:lnTo>
                    <a:pt x="15646" y="203"/>
                  </a:lnTo>
                  <a:lnTo>
                    <a:pt x="15646" y="3238"/>
                  </a:lnTo>
                  <a:lnTo>
                    <a:pt x="15125" y="4445"/>
                  </a:lnTo>
                  <a:lnTo>
                    <a:pt x="13982" y="4914"/>
                  </a:lnTo>
                  <a:lnTo>
                    <a:pt x="12827" y="4394"/>
                  </a:lnTo>
                  <a:lnTo>
                    <a:pt x="12407" y="3238"/>
                  </a:lnTo>
                  <a:lnTo>
                    <a:pt x="12827" y="2044"/>
                  </a:lnTo>
                  <a:lnTo>
                    <a:pt x="13982" y="1562"/>
                  </a:lnTo>
                  <a:lnTo>
                    <a:pt x="15125" y="2044"/>
                  </a:lnTo>
                  <a:lnTo>
                    <a:pt x="15646" y="3238"/>
                  </a:lnTo>
                  <a:lnTo>
                    <a:pt x="15646" y="203"/>
                  </a:lnTo>
                  <a:lnTo>
                    <a:pt x="15544" y="838"/>
                  </a:lnTo>
                  <a:lnTo>
                    <a:pt x="13766" y="0"/>
                  </a:lnTo>
                  <a:lnTo>
                    <a:pt x="11569" y="939"/>
                  </a:lnTo>
                  <a:lnTo>
                    <a:pt x="10731" y="3238"/>
                  </a:lnTo>
                  <a:lnTo>
                    <a:pt x="11569" y="5499"/>
                  </a:lnTo>
                  <a:lnTo>
                    <a:pt x="13766" y="6438"/>
                  </a:lnTo>
                  <a:lnTo>
                    <a:pt x="15544" y="5600"/>
                  </a:lnTo>
                  <a:lnTo>
                    <a:pt x="15544" y="6223"/>
                  </a:lnTo>
                  <a:lnTo>
                    <a:pt x="17322" y="6223"/>
                  </a:lnTo>
                  <a:lnTo>
                    <a:pt x="17322" y="5600"/>
                  </a:lnTo>
                  <a:lnTo>
                    <a:pt x="17322" y="4914"/>
                  </a:lnTo>
                  <a:lnTo>
                    <a:pt x="17322" y="1562"/>
                  </a:lnTo>
                  <a:lnTo>
                    <a:pt x="17322" y="838"/>
                  </a:lnTo>
                  <a:lnTo>
                    <a:pt x="17322" y="203"/>
                  </a:lnTo>
                  <a:close/>
                </a:path>
                <a:path w="31115" h="9525">
                  <a:moveTo>
                    <a:pt x="23710" y="2298"/>
                  </a:moveTo>
                  <a:lnTo>
                    <a:pt x="23609" y="889"/>
                  </a:lnTo>
                  <a:lnTo>
                    <a:pt x="22872" y="0"/>
                  </a:lnTo>
                  <a:lnTo>
                    <a:pt x="21412" y="0"/>
                  </a:lnTo>
                  <a:lnTo>
                    <a:pt x="19837" y="889"/>
                  </a:lnTo>
                  <a:lnTo>
                    <a:pt x="19837" y="203"/>
                  </a:lnTo>
                  <a:lnTo>
                    <a:pt x="18161" y="203"/>
                  </a:lnTo>
                  <a:lnTo>
                    <a:pt x="18161" y="6223"/>
                  </a:lnTo>
                  <a:lnTo>
                    <a:pt x="19939" y="6223"/>
                  </a:lnTo>
                  <a:lnTo>
                    <a:pt x="19939" y="2984"/>
                  </a:lnTo>
                  <a:lnTo>
                    <a:pt x="20993" y="1562"/>
                  </a:lnTo>
                  <a:lnTo>
                    <a:pt x="21932" y="2768"/>
                  </a:lnTo>
                  <a:lnTo>
                    <a:pt x="21932" y="6223"/>
                  </a:lnTo>
                  <a:lnTo>
                    <a:pt x="23710" y="6223"/>
                  </a:lnTo>
                  <a:lnTo>
                    <a:pt x="23710" y="2298"/>
                  </a:lnTo>
                  <a:close/>
                </a:path>
                <a:path w="31115" h="9525">
                  <a:moveTo>
                    <a:pt x="30734" y="152"/>
                  </a:moveTo>
                  <a:lnTo>
                    <a:pt x="29057" y="152"/>
                  </a:lnTo>
                  <a:lnTo>
                    <a:pt x="29057" y="3187"/>
                  </a:lnTo>
                  <a:lnTo>
                    <a:pt x="28536" y="4394"/>
                  </a:lnTo>
                  <a:lnTo>
                    <a:pt x="27482" y="4864"/>
                  </a:lnTo>
                  <a:lnTo>
                    <a:pt x="26327" y="4394"/>
                  </a:lnTo>
                  <a:lnTo>
                    <a:pt x="25806" y="3187"/>
                  </a:lnTo>
                  <a:lnTo>
                    <a:pt x="26327" y="1981"/>
                  </a:lnTo>
                  <a:lnTo>
                    <a:pt x="27381" y="1511"/>
                  </a:lnTo>
                  <a:lnTo>
                    <a:pt x="28638" y="1981"/>
                  </a:lnTo>
                  <a:lnTo>
                    <a:pt x="29057" y="3187"/>
                  </a:lnTo>
                  <a:lnTo>
                    <a:pt x="29057" y="152"/>
                  </a:lnTo>
                  <a:lnTo>
                    <a:pt x="28943" y="787"/>
                  </a:lnTo>
                  <a:lnTo>
                    <a:pt x="27165" y="0"/>
                  </a:lnTo>
                  <a:lnTo>
                    <a:pt x="24968" y="939"/>
                  </a:lnTo>
                  <a:lnTo>
                    <a:pt x="24231" y="3187"/>
                  </a:lnTo>
                  <a:lnTo>
                    <a:pt x="25069" y="5435"/>
                  </a:lnTo>
                  <a:lnTo>
                    <a:pt x="27165" y="6388"/>
                  </a:lnTo>
                  <a:lnTo>
                    <a:pt x="29057" y="5499"/>
                  </a:lnTo>
                  <a:lnTo>
                    <a:pt x="29057" y="6223"/>
                  </a:lnTo>
                  <a:lnTo>
                    <a:pt x="30734" y="6223"/>
                  </a:lnTo>
                  <a:lnTo>
                    <a:pt x="30734" y="5499"/>
                  </a:lnTo>
                  <a:lnTo>
                    <a:pt x="30734" y="4864"/>
                  </a:lnTo>
                  <a:lnTo>
                    <a:pt x="30734" y="1511"/>
                  </a:lnTo>
                  <a:lnTo>
                    <a:pt x="30734" y="787"/>
                  </a:lnTo>
                  <a:lnTo>
                    <a:pt x="30734" y="152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245970" y="4591504"/>
              <a:ext cx="57359" cy="8353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245970" y="4591274"/>
              <a:ext cx="59317" cy="59317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10260254" y="4617040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6489" y="3352"/>
                  </a:moveTo>
                  <a:lnTo>
                    <a:pt x="5905" y="1625"/>
                  </a:lnTo>
                  <a:lnTo>
                    <a:pt x="5715" y="1041"/>
                  </a:lnTo>
                  <a:lnTo>
                    <a:pt x="4876" y="660"/>
                  </a:lnTo>
                  <a:lnTo>
                    <a:pt x="4876" y="3302"/>
                  </a:lnTo>
                  <a:lnTo>
                    <a:pt x="4406" y="4445"/>
                  </a:lnTo>
                  <a:lnTo>
                    <a:pt x="3251" y="4965"/>
                  </a:lnTo>
                  <a:lnTo>
                    <a:pt x="2146" y="4495"/>
                  </a:lnTo>
                  <a:lnTo>
                    <a:pt x="1676" y="3302"/>
                  </a:lnTo>
                  <a:lnTo>
                    <a:pt x="3251" y="1625"/>
                  </a:lnTo>
                  <a:lnTo>
                    <a:pt x="4406" y="2095"/>
                  </a:lnTo>
                  <a:lnTo>
                    <a:pt x="4876" y="3302"/>
                  </a:lnTo>
                  <a:lnTo>
                    <a:pt x="4876" y="660"/>
                  </a:lnTo>
                  <a:lnTo>
                    <a:pt x="3568" y="50"/>
                  </a:lnTo>
                  <a:lnTo>
                    <a:pt x="1625" y="990"/>
                  </a:lnTo>
                  <a:lnTo>
                    <a:pt x="1625" y="254"/>
                  </a:lnTo>
                  <a:lnTo>
                    <a:pt x="0" y="254"/>
                  </a:lnTo>
                  <a:lnTo>
                    <a:pt x="0" y="8953"/>
                  </a:lnTo>
                  <a:lnTo>
                    <a:pt x="1727" y="8902"/>
                  </a:lnTo>
                  <a:lnTo>
                    <a:pt x="1727" y="5702"/>
                  </a:lnTo>
                  <a:lnTo>
                    <a:pt x="3619" y="6489"/>
                  </a:lnTo>
                  <a:lnTo>
                    <a:pt x="5270" y="5702"/>
                  </a:lnTo>
                  <a:lnTo>
                    <a:pt x="5715" y="5499"/>
                  </a:lnTo>
                  <a:lnTo>
                    <a:pt x="5905" y="4965"/>
                  </a:lnTo>
                  <a:lnTo>
                    <a:pt x="6489" y="3352"/>
                  </a:lnTo>
                  <a:close/>
                </a:path>
                <a:path w="31115" h="9525">
                  <a:moveTo>
                    <a:pt x="10629" y="254"/>
                  </a:moveTo>
                  <a:lnTo>
                    <a:pt x="9893" y="101"/>
                  </a:lnTo>
                  <a:lnTo>
                    <a:pt x="8699" y="939"/>
                  </a:lnTo>
                  <a:lnTo>
                    <a:pt x="8699" y="254"/>
                  </a:lnTo>
                  <a:lnTo>
                    <a:pt x="7073" y="254"/>
                  </a:lnTo>
                  <a:lnTo>
                    <a:pt x="7073" y="6286"/>
                  </a:lnTo>
                  <a:lnTo>
                    <a:pt x="8801" y="6286"/>
                  </a:lnTo>
                  <a:lnTo>
                    <a:pt x="8801" y="3454"/>
                  </a:lnTo>
                  <a:lnTo>
                    <a:pt x="9004" y="2298"/>
                  </a:lnTo>
                  <a:lnTo>
                    <a:pt x="9893" y="1676"/>
                  </a:lnTo>
                  <a:lnTo>
                    <a:pt x="10629" y="1778"/>
                  </a:lnTo>
                  <a:lnTo>
                    <a:pt x="10629" y="254"/>
                  </a:lnTo>
                  <a:close/>
                </a:path>
                <a:path w="31115" h="9525">
                  <a:moveTo>
                    <a:pt x="17233" y="203"/>
                  </a:moveTo>
                  <a:lnTo>
                    <a:pt x="15494" y="203"/>
                  </a:lnTo>
                  <a:lnTo>
                    <a:pt x="15494" y="838"/>
                  </a:lnTo>
                  <a:lnTo>
                    <a:pt x="15494" y="3302"/>
                  </a:lnTo>
                  <a:lnTo>
                    <a:pt x="15024" y="4445"/>
                  </a:lnTo>
                  <a:lnTo>
                    <a:pt x="13931" y="4914"/>
                  </a:lnTo>
                  <a:lnTo>
                    <a:pt x="12776" y="4445"/>
                  </a:lnTo>
                  <a:lnTo>
                    <a:pt x="12357" y="3238"/>
                  </a:lnTo>
                  <a:lnTo>
                    <a:pt x="12776" y="2095"/>
                  </a:lnTo>
                  <a:lnTo>
                    <a:pt x="13931" y="1574"/>
                  </a:lnTo>
                  <a:lnTo>
                    <a:pt x="15087" y="2095"/>
                  </a:lnTo>
                  <a:lnTo>
                    <a:pt x="15494" y="3302"/>
                  </a:lnTo>
                  <a:lnTo>
                    <a:pt x="15494" y="838"/>
                  </a:lnTo>
                  <a:lnTo>
                    <a:pt x="13665" y="50"/>
                  </a:lnTo>
                  <a:lnTo>
                    <a:pt x="11468" y="990"/>
                  </a:lnTo>
                  <a:lnTo>
                    <a:pt x="10680" y="3238"/>
                  </a:lnTo>
                  <a:lnTo>
                    <a:pt x="11468" y="5499"/>
                  </a:lnTo>
                  <a:lnTo>
                    <a:pt x="13716" y="6489"/>
                  </a:lnTo>
                  <a:lnTo>
                    <a:pt x="15494" y="5600"/>
                  </a:lnTo>
                  <a:lnTo>
                    <a:pt x="15494" y="6286"/>
                  </a:lnTo>
                  <a:lnTo>
                    <a:pt x="17233" y="6286"/>
                  </a:lnTo>
                  <a:lnTo>
                    <a:pt x="17233" y="5600"/>
                  </a:lnTo>
                  <a:lnTo>
                    <a:pt x="17233" y="4914"/>
                  </a:lnTo>
                  <a:lnTo>
                    <a:pt x="17233" y="1574"/>
                  </a:lnTo>
                  <a:lnTo>
                    <a:pt x="17233" y="838"/>
                  </a:lnTo>
                  <a:lnTo>
                    <a:pt x="17233" y="203"/>
                  </a:lnTo>
                  <a:close/>
                </a:path>
                <a:path w="31115" h="9525">
                  <a:moveTo>
                    <a:pt x="23609" y="889"/>
                  </a:moveTo>
                  <a:lnTo>
                    <a:pt x="22834" y="0"/>
                  </a:lnTo>
                  <a:lnTo>
                    <a:pt x="21361" y="50"/>
                  </a:lnTo>
                  <a:lnTo>
                    <a:pt x="19735" y="889"/>
                  </a:lnTo>
                  <a:lnTo>
                    <a:pt x="19735" y="203"/>
                  </a:lnTo>
                  <a:lnTo>
                    <a:pt x="18059" y="203"/>
                  </a:lnTo>
                  <a:lnTo>
                    <a:pt x="18122" y="6273"/>
                  </a:lnTo>
                  <a:lnTo>
                    <a:pt x="19850" y="6223"/>
                  </a:lnTo>
                  <a:lnTo>
                    <a:pt x="19850" y="2984"/>
                  </a:lnTo>
                  <a:lnTo>
                    <a:pt x="20891" y="1562"/>
                  </a:lnTo>
                  <a:lnTo>
                    <a:pt x="21882" y="2768"/>
                  </a:lnTo>
                  <a:lnTo>
                    <a:pt x="21882" y="6223"/>
                  </a:lnTo>
                  <a:lnTo>
                    <a:pt x="23609" y="6223"/>
                  </a:lnTo>
                  <a:lnTo>
                    <a:pt x="23609" y="889"/>
                  </a:lnTo>
                  <a:close/>
                </a:path>
                <a:path w="31115" h="9525">
                  <a:moveTo>
                    <a:pt x="30734" y="5549"/>
                  </a:moveTo>
                  <a:lnTo>
                    <a:pt x="30721" y="4914"/>
                  </a:lnTo>
                  <a:lnTo>
                    <a:pt x="30695" y="1511"/>
                  </a:lnTo>
                  <a:lnTo>
                    <a:pt x="30683" y="838"/>
                  </a:lnTo>
                  <a:lnTo>
                    <a:pt x="30683" y="152"/>
                  </a:lnTo>
                  <a:lnTo>
                    <a:pt x="29006" y="152"/>
                  </a:lnTo>
                  <a:lnTo>
                    <a:pt x="29006" y="3238"/>
                  </a:lnTo>
                  <a:lnTo>
                    <a:pt x="28536" y="4394"/>
                  </a:lnTo>
                  <a:lnTo>
                    <a:pt x="27381" y="4914"/>
                  </a:lnTo>
                  <a:lnTo>
                    <a:pt x="26289" y="4394"/>
                  </a:lnTo>
                  <a:lnTo>
                    <a:pt x="25819" y="3187"/>
                  </a:lnTo>
                  <a:lnTo>
                    <a:pt x="26238" y="2044"/>
                  </a:lnTo>
                  <a:lnTo>
                    <a:pt x="27381" y="1511"/>
                  </a:lnTo>
                  <a:lnTo>
                    <a:pt x="28536" y="2044"/>
                  </a:lnTo>
                  <a:lnTo>
                    <a:pt x="29006" y="3238"/>
                  </a:lnTo>
                  <a:lnTo>
                    <a:pt x="29006" y="152"/>
                  </a:lnTo>
                  <a:lnTo>
                    <a:pt x="28956" y="838"/>
                  </a:lnTo>
                  <a:lnTo>
                    <a:pt x="27178" y="0"/>
                  </a:lnTo>
                  <a:lnTo>
                    <a:pt x="24980" y="939"/>
                  </a:lnTo>
                  <a:lnTo>
                    <a:pt x="24142" y="3187"/>
                  </a:lnTo>
                  <a:lnTo>
                    <a:pt x="24980" y="5499"/>
                  </a:lnTo>
                  <a:lnTo>
                    <a:pt x="27178" y="6438"/>
                  </a:lnTo>
                  <a:lnTo>
                    <a:pt x="28956" y="5549"/>
                  </a:lnTo>
                  <a:lnTo>
                    <a:pt x="28956" y="6223"/>
                  </a:lnTo>
                  <a:lnTo>
                    <a:pt x="30734" y="6223"/>
                  </a:lnTo>
                  <a:lnTo>
                    <a:pt x="30734" y="5549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3797590" y="5397762"/>
              <a:ext cx="112457" cy="15714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797590" y="5396119"/>
              <a:ext cx="112404" cy="112404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3824700" y="5444966"/>
              <a:ext cx="58419" cy="17145"/>
            </a:xfrm>
            <a:custGeom>
              <a:avLst/>
              <a:gdLst/>
              <a:ahLst/>
              <a:cxnLst/>
              <a:rect l="l" t="t" r="r" b="b"/>
              <a:pathLst>
                <a:path w="58419" h="17145">
                  <a:moveTo>
                    <a:pt x="12357" y="7861"/>
                  </a:moveTo>
                  <a:lnTo>
                    <a:pt x="9220" y="457"/>
                  </a:lnTo>
                  <a:lnTo>
                    <a:pt x="9220" y="6184"/>
                  </a:lnTo>
                  <a:lnTo>
                    <a:pt x="8382" y="8432"/>
                  </a:lnTo>
                  <a:lnTo>
                    <a:pt x="6286" y="9423"/>
                  </a:lnTo>
                  <a:lnTo>
                    <a:pt x="4089" y="8483"/>
                  </a:lnTo>
                  <a:lnTo>
                    <a:pt x="3263" y="6235"/>
                  </a:lnTo>
                  <a:lnTo>
                    <a:pt x="3251" y="4406"/>
                  </a:lnTo>
                  <a:lnTo>
                    <a:pt x="4406" y="3048"/>
                  </a:lnTo>
                  <a:lnTo>
                    <a:pt x="6184" y="3048"/>
                  </a:lnTo>
                  <a:lnTo>
                    <a:pt x="8382" y="3937"/>
                  </a:lnTo>
                  <a:lnTo>
                    <a:pt x="9220" y="6184"/>
                  </a:lnTo>
                  <a:lnTo>
                    <a:pt x="9220" y="457"/>
                  </a:lnTo>
                  <a:lnTo>
                    <a:pt x="8483" y="114"/>
                  </a:lnTo>
                  <a:lnTo>
                    <a:pt x="5245" y="114"/>
                  </a:lnTo>
                  <a:lnTo>
                    <a:pt x="3987" y="685"/>
                  </a:lnTo>
                  <a:lnTo>
                    <a:pt x="3149" y="1841"/>
                  </a:lnTo>
                  <a:lnTo>
                    <a:pt x="3149" y="482"/>
                  </a:lnTo>
                  <a:lnTo>
                    <a:pt x="0" y="482"/>
                  </a:lnTo>
                  <a:lnTo>
                    <a:pt x="0" y="16865"/>
                  </a:lnTo>
                  <a:lnTo>
                    <a:pt x="3352" y="16865"/>
                  </a:lnTo>
                  <a:lnTo>
                    <a:pt x="3352" y="10795"/>
                  </a:lnTo>
                  <a:lnTo>
                    <a:pt x="4292" y="11785"/>
                  </a:lnTo>
                  <a:lnTo>
                    <a:pt x="5448" y="12306"/>
                  </a:lnTo>
                  <a:lnTo>
                    <a:pt x="8483" y="12306"/>
                  </a:lnTo>
                  <a:lnTo>
                    <a:pt x="9740" y="11684"/>
                  </a:lnTo>
                  <a:lnTo>
                    <a:pt x="10553" y="10795"/>
                  </a:lnTo>
                  <a:lnTo>
                    <a:pt x="10896" y="10426"/>
                  </a:lnTo>
                  <a:lnTo>
                    <a:pt x="11709" y="9423"/>
                  </a:lnTo>
                  <a:lnTo>
                    <a:pt x="11836" y="9271"/>
                  </a:lnTo>
                  <a:lnTo>
                    <a:pt x="12357" y="7861"/>
                  </a:lnTo>
                  <a:close/>
                </a:path>
                <a:path w="58419" h="17145">
                  <a:moveTo>
                    <a:pt x="20104" y="419"/>
                  </a:moveTo>
                  <a:lnTo>
                    <a:pt x="18745" y="165"/>
                  </a:lnTo>
                  <a:lnTo>
                    <a:pt x="16446" y="1727"/>
                  </a:lnTo>
                  <a:lnTo>
                    <a:pt x="16446" y="482"/>
                  </a:lnTo>
                  <a:lnTo>
                    <a:pt x="13411" y="482"/>
                  </a:lnTo>
                  <a:lnTo>
                    <a:pt x="13411" y="11938"/>
                  </a:lnTo>
                  <a:lnTo>
                    <a:pt x="16649" y="11887"/>
                  </a:lnTo>
                  <a:lnTo>
                    <a:pt x="16649" y="6502"/>
                  </a:lnTo>
                  <a:lnTo>
                    <a:pt x="17068" y="4292"/>
                  </a:lnTo>
                  <a:lnTo>
                    <a:pt x="18745" y="3149"/>
                  </a:lnTo>
                  <a:lnTo>
                    <a:pt x="20104" y="3352"/>
                  </a:lnTo>
                  <a:lnTo>
                    <a:pt x="20104" y="419"/>
                  </a:lnTo>
                  <a:close/>
                </a:path>
                <a:path w="58419" h="17145">
                  <a:moveTo>
                    <a:pt x="32677" y="11887"/>
                  </a:moveTo>
                  <a:lnTo>
                    <a:pt x="32664" y="10579"/>
                  </a:lnTo>
                  <a:lnTo>
                    <a:pt x="32651" y="9321"/>
                  </a:lnTo>
                  <a:lnTo>
                    <a:pt x="32588" y="2933"/>
                  </a:lnTo>
                  <a:lnTo>
                    <a:pt x="32575" y="1574"/>
                  </a:lnTo>
                  <a:lnTo>
                    <a:pt x="32562" y="368"/>
                  </a:lnTo>
                  <a:lnTo>
                    <a:pt x="29425" y="419"/>
                  </a:lnTo>
                  <a:lnTo>
                    <a:pt x="29425" y="6184"/>
                  </a:lnTo>
                  <a:lnTo>
                    <a:pt x="28486" y="8382"/>
                  </a:lnTo>
                  <a:lnTo>
                    <a:pt x="26390" y="9321"/>
                  </a:lnTo>
                  <a:lnTo>
                    <a:pt x="24295" y="8382"/>
                  </a:lnTo>
                  <a:lnTo>
                    <a:pt x="23355" y="6134"/>
                  </a:lnTo>
                  <a:lnTo>
                    <a:pt x="24193" y="3873"/>
                  </a:lnTo>
                  <a:lnTo>
                    <a:pt x="26289" y="2933"/>
                  </a:lnTo>
                  <a:lnTo>
                    <a:pt x="28587" y="3873"/>
                  </a:lnTo>
                  <a:lnTo>
                    <a:pt x="29425" y="6184"/>
                  </a:lnTo>
                  <a:lnTo>
                    <a:pt x="29425" y="419"/>
                  </a:lnTo>
                  <a:lnTo>
                    <a:pt x="29324" y="1574"/>
                  </a:lnTo>
                  <a:lnTo>
                    <a:pt x="28587" y="533"/>
                  </a:lnTo>
                  <a:lnTo>
                    <a:pt x="27432" y="63"/>
                  </a:lnTo>
                  <a:lnTo>
                    <a:pt x="24193" y="63"/>
                  </a:lnTo>
                  <a:lnTo>
                    <a:pt x="22834" y="635"/>
                  </a:lnTo>
                  <a:lnTo>
                    <a:pt x="21780" y="1841"/>
                  </a:lnTo>
                  <a:lnTo>
                    <a:pt x="20688" y="2984"/>
                  </a:lnTo>
                  <a:lnTo>
                    <a:pt x="20218" y="4457"/>
                  </a:lnTo>
                  <a:lnTo>
                    <a:pt x="20218" y="7861"/>
                  </a:lnTo>
                  <a:lnTo>
                    <a:pt x="20688" y="9271"/>
                  </a:lnTo>
                  <a:lnTo>
                    <a:pt x="22936" y="11633"/>
                  </a:lnTo>
                  <a:lnTo>
                    <a:pt x="24295" y="12255"/>
                  </a:lnTo>
                  <a:lnTo>
                    <a:pt x="25971" y="12204"/>
                  </a:lnTo>
                  <a:lnTo>
                    <a:pt x="27228" y="12204"/>
                  </a:lnTo>
                  <a:lnTo>
                    <a:pt x="28689" y="11569"/>
                  </a:lnTo>
                  <a:lnTo>
                    <a:pt x="29324" y="10579"/>
                  </a:lnTo>
                  <a:lnTo>
                    <a:pt x="29324" y="11887"/>
                  </a:lnTo>
                  <a:lnTo>
                    <a:pt x="32677" y="11887"/>
                  </a:lnTo>
                  <a:close/>
                </a:path>
                <a:path w="58419" h="17145">
                  <a:moveTo>
                    <a:pt x="44818" y="1625"/>
                  </a:moveTo>
                  <a:lnTo>
                    <a:pt x="43243" y="0"/>
                  </a:lnTo>
                  <a:lnTo>
                    <a:pt x="40525" y="63"/>
                  </a:lnTo>
                  <a:lnTo>
                    <a:pt x="39166" y="63"/>
                  </a:lnTo>
                  <a:lnTo>
                    <a:pt x="38227" y="584"/>
                  </a:lnTo>
                  <a:lnTo>
                    <a:pt x="37490" y="1625"/>
                  </a:lnTo>
                  <a:lnTo>
                    <a:pt x="37490" y="368"/>
                  </a:lnTo>
                  <a:lnTo>
                    <a:pt x="34353" y="368"/>
                  </a:lnTo>
                  <a:lnTo>
                    <a:pt x="34353" y="11887"/>
                  </a:lnTo>
                  <a:lnTo>
                    <a:pt x="37693" y="11836"/>
                  </a:lnTo>
                  <a:lnTo>
                    <a:pt x="37693" y="3822"/>
                  </a:lnTo>
                  <a:lnTo>
                    <a:pt x="38328" y="2933"/>
                  </a:lnTo>
                  <a:lnTo>
                    <a:pt x="40843" y="2933"/>
                  </a:lnTo>
                  <a:lnTo>
                    <a:pt x="41465" y="3721"/>
                  </a:lnTo>
                  <a:lnTo>
                    <a:pt x="41465" y="5295"/>
                  </a:lnTo>
                  <a:lnTo>
                    <a:pt x="41567" y="11836"/>
                  </a:lnTo>
                  <a:lnTo>
                    <a:pt x="44818" y="11836"/>
                  </a:lnTo>
                  <a:lnTo>
                    <a:pt x="44818" y="1625"/>
                  </a:lnTo>
                  <a:close/>
                </a:path>
                <a:path w="58419" h="17145">
                  <a:moveTo>
                    <a:pt x="58216" y="317"/>
                  </a:moveTo>
                  <a:lnTo>
                    <a:pt x="54978" y="317"/>
                  </a:lnTo>
                  <a:lnTo>
                    <a:pt x="54978" y="6083"/>
                  </a:lnTo>
                  <a:lnTo>
                    <a:pt x="54140" y="8331"/>
                  </a:lnTo>
                  <a:lnTo>
                    <a:pt x="51943" y="9271"/>
                  </a:lnTo>
                  <a:lnTo>
                    <a:pt x="49847" y="8331"/>
                  </a:lnTo>
                  <a:lnTo>
                    <a:pt x="48907" y="6083"/>
                  </a:lnTo>
                  <a:lnTo>
                    <a:pt x="49745" y="3822"/>
                  </a:lnTo>
                  <a:lnTo>
                    <a:pt x="51841" y="2882"/>
                  </a:lnTo>
                  <a:lnTo>
                    <a:pt x="54140" y="3822"/>
                  </a:lnTo>
                  <a:lnTo>
                    <a:pt x="54978" y="6083"/>
                  </a:lnTo>
                  <a:lnTo>
                    <a:pt x="54978" y="317"/>
                  </a:lnTo>
                  <a:lnTo>
                    <a:pt x="54876" y="1473"/>
                  </a:lnTo>
                  <a:lnTo>
                    <a:pt x="54140" y="482"/>
                  </a:lnTo>
                  <a:lnTo>
                    <a:pt x="52984" y="0"/>
                  </a:lnTo>
                  <a:lnTo>
                    <a:pt x="49847" y="0"/>
                  </a:lnTo>
                  <a:lnTo>
                    <a:pt x="48374" y="584"/>
                  </a:lnTo>
                  <a:lnTo>
                    <a:pt x="47332" y="1790"/>
                  </a:lnTo>
                  <a:lnTo>
                    <a:pt x="46291" y="2933"/>
                  </a:lnTo>
                  <a:lnTo>
                    <a:pt x="45974" y="3822"/>
                  </a:lnTo>
                  <a:lnTo>
                    <a:pt x="45872" y="7759"/>
                  </a:lnTo>
                  <a:lnTo>
                    <a:pt x="46291" y="9220"/>
                  </a:lnTo>
                  <a:lnTo>
                    <a:pt x="47332" y="10325"/>
                  </a:lnTo>
                  <a:lnTo>
                    <a:pt x="48488" y="11582"/>
                  </a:lnTo>
                  <a:lnTo>
                    <a:pt x="49847" y="12153"/>
                  </a:lnTo>
                  <a:lnTo>
                    <a:pt x="52882" y="12153"/>
                  </a:lnTo>
                  <a:lnTo>
                    <a:pt x="54241" y="11518"/>
                  </a:lnTo>
                  <a:lnTo>
                    <a:pt x="54978" y="10477"/>
                  </a:lnTo>
                  <a:lnTo>
                    <a:pt x="54978" y="11785"/>
                  </a:lnTo>
                  <a:lnTo>
                    <a:pt x="58216" y="11785"/>
                  </a:lnTo>
                  <a:lnTo>
                    <a:pt x="58216" y="10477"/>
                  </a:lnTo>
                  <a:lnTo>
                    <a:pt x="58216" y="9271"/>
                  </a:lnTo>
                  <a:lnTo>
                    <a:pt x="58216" y="2882"/>
                  </a:lnTo>
                  <a:lnTo>
                    <a:pt x="58216" y="1473"/>
                  </a:lnTo>
                  <a:lnTo>
                    <a:pt x="58216" y="317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4103444" y="5492000"/>
              <a:ext cx="110761" cy="15709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103446" y="5490357"/>
              <a:ext cx="112352" cy="112404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14130452" y="5539161"/>
              <a:ext cx="58419" cy="17145"/>
            </a:xfrm>
            <a:custGeom>
              <a:avLst/>
              <a:gdLst/>
              <a:ahLst/>
              <a:cxnLst/>
              <a:rect l="l" t="t" r="r" b="b"/>
              <a:pathLst>
                <a:path w="58419" h="17145">
                  <a:moveTo>
                    <a:pt x="12357" y="7899"/>
                  </a:moveTo>
                  <a:lnTo>
                    <a:pt x="12331" y="4445"/>
                  </a:lnTo>
                  <a:lnTo>
                    <a:pt x="11988" y="3136"/>
                  </a:lnTo>
                  <a:lnTo>
                    <a:pt x="10858" y="1879"/>
                  </a:lnTo>
                  <a:lnTo>
                    <a:pt x="9842" y="723"/>
                  </a:lnTo>
                  <a:lnTo>
                    <a:pt x="9321" y="508"/>
                  </a:lnTo>
                  <a:lnTo>
                    <a:pt x="9321" y="6223"/>
                  </a:lnTo>
                  <a:lnTo>
                    <a:pt x="8382" y="8470"/>
                  </a:lnTo>
                  <a:lnTo>
                    <a:pt x="6286" y="9423"/>
                  </a:lnTo>
                  <a:lnTo>
                    <a:pt x="4089" y="8534"/>
                  </a:lnTo>
                  <a:lnTo>
                    <a:pt x="3263" y="6273"/>
                  </a:lnTo>
                  <a:lnTo>
                    <a:pt x="3251" y="4445"/>
                  </a:lnTo>
                  <a:lnTo>
                    <a:pt x="4508" y="3086"/>
                  </a:lnTo>
                  <a:lnTo>
                    <a:pt x="6286" y="3035"/>
                  </a:lnTo>
                  <a:lnTo>
                    <a:pt x="8483" y="3975"/>
                  </a:lnTo>
                  <a:lnTo>
                    <a:pt x="9321" y="6223"/>
                  </a:lnTo>
                  <a:lnTo>
                    <a:pt x="9321" y="508"/>
                  </a:lnTo>
                  <a:lnTo>
                    <a:pt x="8483" y="152"/>
                  </a:lnTo>
                  <a:lnTo>
                    <a:pt x="5232" y="152"/>
                  </a:lnTo>
                  <a:lnTo>
                    <a:pt x="4089" y="723"/>
                  </a:lnTo>
                  <a:lnTo>
                    <a:pt x="3149" y="1879"/>
                  </a:lnTo>
                  <a:lnTo>
                    <a:pt x="3149" y="520"/>
                  </a:lnTo>
                  <a:lnTo>
                    <a:pt x="0" y="520"/>
                  </a:lnTo>
                  <a:lnTo>
                    <a:pt x="101" y="16903"/>
                  </a:lnTo>
                  <a:lnTo>
                    <a:pt x="3352" y="16852"/>
                  </a:lnTo>
                  <a:lnTo>
                    <a:pt x="3352" y="10833"/>
                  </a:lnTo>
                  <a:lnTo>
                    <a:pt x="4292" y="11823"/>
                  </a:lnTo>
                  <a:lnTo>
                    <a:pt x="5448" y="12344"/>
                  </a:lnTo>
                  <a:lnTo>
                    <a:pt x="6908" y="12293"/>
                  </a:lnTo>
                  <a:lnTo>
                    <a:pt x="8483" y="12293"/>
                  </a:lnTo>
                  <a:lnTo>
                    <a:pt x="9842" y="11722"/>
                  </a:lnTo>
                  <a:lnTo>
                    <a:pt x="10629" y="10833"/>
                  </a:lnTo>
                  <a:lnTo>
                    <a:pt x="11899" y="9423"/>
                  </a:lnTo>
                  <a:lnTo>
                    <a:pt x="12357" y="7899"/>
                  </a:lnTo>
                  <a:close/>
                </a:path>
                <a:path w="58419" h="17145">
                  <a:moveTo>
                    <a:pt x="20205" y="469"/>
                  </a:moveTo>
                  <a:lnTo>
                    <a:pt x="18745" y="203"/>
                  </a:lnTo>
                  <a:lnTo>
                    <a:pt x="16548" y="1778"/>
                  </a:lnTo>
                  <a:lnTo>
                    <a:pt x="16548" y="469"/>
                  </a:lnTo>
                  <a:lnTo>
                    <a:pt x="13411" y="469"/>
                  </a:lnTo>
                  <a:lnTo>
                    <a:pt x="13411" y="11938"/>
                  </a:lnTo>
                  <a:lnTo>
                    <a:pt x="16751" y="11938"/>
                  </a:lnTo>
                  <a:lnTo>
                    <a:pt x="16751" y="6489"/>
                  </a:lnTo>
                  <a:lnTo>
                    <a:pt x="17068" y="4343"/>
                  </a:lnTo>
                  <a:lnTo>
                    <a:pt x="18846" y="3187"/>
                  </a:lnTo>
                  <a:lnTo>
                    <a:pt x="20205" y="3403"/>
                  </a:lnTo>
                  <a:lnTo>
                    <a:pt x="20205" y="469"/>
                  </a:lnTo>
                  <a:close/>
                </a:path>
                <a:path w="58419" h="17145">
                  <a:moveTo>
                    <a:pt x="32778" y="419"/>
                  </a:moveTo>
                  <a:lnTo>
                    <a:pt x="29527" y="419"/>
                  </a:lnTo>
                  <a:lnTo>
                    <a:pt x="29527" y="6223"/>
                  </a:lnTo>
                  <a:lnTo>
                    <a:pt x="28689" y="8420"/>
                  </a:lnTo>
                  <a:lnTo>
                    <a:pt x="26492" y="9372"/>
                  </a:lnTo>
                  <a:lnTo>
                    <a:pt x="24396" y="8420"/>
                  </a:lnTo>
                  <a:lnTo>
                    <a:pt x="23558" y="6172"/>
                  </a:lnTo>
                  <a:lnTo>
                    <a:pt x="24295" y="3924"/>
                  </a:lnTo>
                  <a:lnTo>
                    <a:pt x="26492" y="2984"/>
                  </a:lnTo>
                  <a:lnTo>
                    <a:pt x="28689" y="3924"/>
                  </a:lnTo>
                  <a:lnTo>
                    <a:pt x="29527" y="6223"/>
                  </a:lnTo>
                  <a:lnTo>
                    <a:pt x="29527" y="419"/>
                  </a:lnTo>
                  <a:lnTo>
                    <a:pt x="29425" y="1612"/>
                  </a:lnTo>
                  <a:lnTo>
                    <a:pt x="28689" y="571"/>
                  </a:lnTo>
                  <a:lnTo>
                    <a:pt x="27647" y="101"/>
                  </a:lnTo>
                  <a:lnTo>
                    <a:pt x="24396" y="101"/>
                  </a:lnTo>
                  <a:lnTo>
                    <a:pt x="23037" y="673"/>
                  </a:lnTo>
                  <a:lnTo>
                    <a:pt x="21996" y="1879"/>
                  </a:lnTo>
                  <a:lnTo>
                    <a:pt x="20942" y="3035"/>
                  </a:lnTo>
                  <a:lnTo>
                    <a:pt x="20370" y="4495"/>
                  </a:lnTo>
                  <a:lnTo>
                    <a:pt x="20370" y="7899"/>
                  </a:lnTo>
                  <a:lnTo>
                    <a:pt x="20942" y="9309"/>
                  </a:lnTo>
                  <a:lnTo>
                    <a:pt x="21996" y="10464"/>
                  </a:lnTo>
                  <a:lnTo>
                    <a:pt x="23037" y="11671"/>
                  </a:lnTo>
                  <a:lnTo>
                    <a:pt x="24396" y="12242"/>
                  </a:lnTo>
                  <a:lnTo>
                    <a:pt x="27432" y="12242"/>
                  </a:lnTo>
                  <a:lnTo>
                    <a:pt x="28790" y="11620"/>
                  </a:lnTo>
                  <a:lnTo>
                    <a:pt x="29527" y="10617"/>
                  </a:lnTo>
                  <a:lnTo>
                    <a:pt x="29527" y="11938"/>
                  </a:lnTo>
                  <a:lnTo>
                    <a:pt x="32778" y="11874"/>
                  </a:lnTo>
                  <a:lnTo>
                    <a:pt x="32778" y="10617"/>
                  </a:lnTo>
                  <a:lnTo>
                    <a:pt x="32778" y="9372"/>
                  </a:lnTo>
                  <a:lnTo>
                    <a:pt x="32778" y="2984"/>
                  </a:lnTo>
                  <a:lnTo>
                    <a:pt x="32778" y="1612"/>
                  </a:lnTo>
                  <a:lnTo>
                    <a:pt x="32778" y="419"/>
                  </a:lnTo>
                  <a:close/>
                </a:path>
                <a:path w="58419" h="17145">
                  <a:moveTo>
                    <a:pt x="44818" y="1676"/>
                  </a:moveTo>
                  <a:lnTo>
                    <a:pt x="43357" y="50"/>
                  </a:lnTo>
                  <a:lnTo>
                    <a:pt x="39268" y="50"/>
                  </a:lnTo>
                  <a:lnTo>
                    <a:pt x="38227" y="571"/>
                  </a:lnTo>
                  <a:lnTo>
                    <a:pt x="37490" y="1676"/>
                  </a:lnTo>
                  <a:lnTo>
                    <a:pt x="37490" y="419"/>
                  </a:lnTo>
                  <a:lnTo>
                    <a:pt x="34290" y="419"/>
                  </a:lnTo>
                  <a:lnTo>
                    <a:pt x="34455" y="11874"/>
                  </a:lnTo>
                  <a:lnTo>
                    <a:pt x="37693" y="11874"/>
                  </a:lnTo>
                  <a:lnTo>
                    <a:pt x="37693" y="3873"/>
                  </a:lnTo>
                  <a:lnTo>
                    <a:pt x="38328" y="2984"/>
                  </a:lnTo>
                  <a:lnTo>
                    <a:pt x="40944" y="2984"/>
                  </a:lnTo>
                  <a:lnTo>
                    <a:pt x="41567" y="3708"/>
                  </a:lnTo>
                  <a:lnTo>
                    <a:pt x="41567" y="11874"/>
                  </a:lnTo>
                  <a:lnTo>
                    <a:pt x="44818" y="11823"/>
                  </a:lnTo>
                  <a:lnTo>
                    <a:pt x="44818" y="1676"/>
                  </a:lnTo>
                  <a:close/>
                </a:path>
                <a:path w="58419" h="17145">
                  <a:moveTo>
                    <a:pt x="58216" y="304"/>
                  </a:moveTo>
                  <a:lnTo>
                    <a:pt x="55079" y="304"/>
                  </a:lnTo>
                  <a:lnTo>
                    <a:pt x="55079" y="6121"/>
                  </a:lnTo>
                  <a:lnTo>
                    <a:pt x="54140" y="8369"/>
                  </a:lnTo>
                  <a:lnTo>
                    <a:pt x="52044" y="9309"/>
                  </a:lnTo>
                  <a:lnTo>
                    <a:pt x="49847" y="8318"/>
                  </a:lnTo>
                  <a:lnTo>
                    <a:pt x="49009" y="6070"/>
                  </a:lnTo>
                  <a:lnTo>
                    <a:pt x="49847" y="3822"/>
                  </a:lnTo>
                  <a:lnTo>
                    <a:pt x="51943" y="2870"/>
                  </a:lnTo>
                  <a:lnTo>
                    <a:pt x="54140" y="3822"/>
                  </a:lnTo>
                  <a:lnTo>
                    <a:pt x="55079" y="6121"/>
                  </a:lnTo>
                  <a:lnTo>
                    <a:pt x="55079" y="304"/>
                  </a:lnTo>
                  <a:lnTo>
                    <a:pt x="54978" y="1511"/>
                  </a:lnTo>
                  <a:lnTo>
                    <a:pt x="54241" y="520"/>
                  </a:lnTo>
                  <a:lnTo>
                    <a:pt x="53086" y="0"/>
                  </a:lnTo>
                  <a:lnTo>
                    <a:pt x="49847" y="0"/>
                  </a:lnTo>
                  <a:lnTo>
                    <a:pt x="48475" y="571"/>
                  </a:lnTo>
                  <a:lnTo>
                    <a:pt x="47383" y="1778"/>
                  </a:lnTo>
                  <a:lnTo>
                    <a:pt x="46393" y="2921"/>
                  </a:lnTo>
                  <a:lnTo>
                    <a:pt x="45859" y="4394"/>
                  </a:lnTo>
                  <a:lnTo>
                    <a:pt x="45859" y="7797"/>
                  </a:lnTo>
                  <a:lnTo>
                    <a:pt x="46393" y="9207"/>
                  </a:lnTo>
                  <a:lnTo>
                    <a:pt x="47383" y="10363"/>
                  </a:lnTo>
                  <a:lnTo>
                    <a:pt x="48475" y="11569"/>
                  </a:lnTo>
                  <a:lnTo>
                    <a:pt x="49847" y="12192"/>
                  </a:lnTo>
                  <a:lnTo>
                    <a:pt x="51523" y="12141"/>
                  </a:lnTo>
                  <a:lnTo>
                    <a:pt x="52882" y="12141"/>
                  </a:lnTo>
                  <a:lnTo>
                    <a:pt x="54241" y="11518"/>
                  </a:lnTo>
                  <a:lnTo>
                    <a:pt x="54978" y="10515"/>
                  </a:lnTo>
                  <a:lnTo>
                    <a:pt x="54978" y="11823"/>
                  </a:lnTo>
                  <a:lnTo>
                    <a:pt x="58216" y="11823"/>
                  </a:lnTo>
                  <a:lnTo>
                    <a:pt x="58216" y="10515"/>
                  </a:lnTo>
                  <a:lnTo>
                    <a:pt x="58216" y="9309"/>
                  </a:lnTo>
                  <a:lnTo>
                    <a:pt x="58216" y="2870"/>
                  </a:lnTo>
                  <a:lnTo>
                    <a:pt x="58216" y="1511"/>
                  </a:lnTo>
                  <a:lnTo>
                    <a:pt x="58216" y="304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5218804" y="5659534"/>
              <a:ext cx="77693" cy="10830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5218802" y="5657995"/>
              <a:ext cx="77746" cy="77798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5237536" y="5691764"/>
              <a:ext cx="40640" cy="12065"/>
            </a:xfrm>
            <a:custGeom>
              <a:avLst/>
              <a:gdLst/>
              <a:ahLst/>
              <a:cxnLst/>
              <a:rect l="l" t="t" r="r" b="b"/>
              <a:pathLst>
                <a:path w="40640" h="12064">
                  <a:moveTo>
                    <a:pt x="8585" y="5499"/>
                  </a:moveTo>
                  <a:lnTo>
                    <a:pt x="6388" y="355"/>
                  </a:lnTo>
                  <a:lnTo>
                    <a:pt x="6388" y="4292"/>
                  </a:lnTo>
                  <a:lnTo>
                    <a:pt x="5765" y="5918"/>
                  </a:lnTo>
                  <a:lnTo>
                    <a:pt x="4292" y="6553"/>
                  </a:lnTo>
                  <a:lnTo>
                    <a:pt x="2832" y="5918"/>
                  </a:lnTo>
                  <a:lnTo>
                    <a:pt x="2222" y="4356"/>
                  </a:lnTo>
                  <a:lnTo>
                    <a:pt x="2197" y="3098"/>
                  </a:lnTo>
                  <a:lnTo>
                    <a:pt x="3035" y="2146"/>
                  </a:lnTo>
                  <a:lnTo>
                    <a:pt x="4292" y="2146"/>
                  </a:lnTo>
                  <a:lnTo>
                    <a:pt x="5765" y="2781"/>
                  </a:lnTo>
                  <a:lnTo>
                    <a:pt x="6388" y="4292"/>
                  </a:lnTo>
                  <a:lnTo>
                    <a:pt x="6388" y="355"/>
                  </a:lnTo>
                  <a:lnTo>
                    <a:pt x="5867" y="114"/>
                  </a:lnTo>
                  <a:lnTo>
                    <a:pt x="3568" y="114"/>
                  </a:lnTo>
                  <a:lnTo>
                    <a:pt x="2730" y="533"/>
                  </a:lnTo>
                  <a:lnTo>
                    <a:pt x="2197" y="1308"/>
                  </a:lnTo>
                  <a:lnTo>
                    <a:pt x="2197" y="368"/>
                  </a:lnTo>
                  <a:lnTo>
                    <a:pt x="0" y="368"/>
                  </a:lnTo>
                  <a:lnTo>
                    <a:pt x="0" y="11684"/>
                  </a:lnTo>
                  <a:lnTo>
                    <a:pt x="2311" y="11684"/>
                  </a:lnTo>
                  <a:lnTo>
                    <a:pt x="2311" y="7543"/>
                  </a:lnTo>
                  <a:lnTo>
                    <a:pt x="2933" y="8229"/>
                  </a:lnTo>
                  <a:lnTo>
                    <a:pt x="3771" y="8534"/>
                  </a:lnTo>
                  <a:lnTo>
                    <a:pt x="5867" y="8534"/>
                  </a:lnTo>
                  <a:lnTo>
                    <a:pt x="8166" y="6438"/>
                  </a:lnTo>
                  <a:lnTo>
                    <a:pt x="8585" y="5499"/>
                  </a:lnTo>
                  <a:close/>
                </a:path>
                <a:path w="40640" h="12064">
                  <a:moveTo>
                    <a:pt x="13931" y="317"/>
                  </a:moveTo>
                  <a:lnTo>
                    <a:pt x="12992" y="165"/>
                  </a:lnTo>
                  <a:lnTo>
                    <a:pt x="11417" y="1206"/>
                  </a:lnTo>
                  <a:lnTo>
                    <a:pt x="11417" y="317"/>
                  </a:lnTo>
                  <a:lnTo>
                    <a:pt x="9220" y="368"/>
                  </a:lnTo>
                  <a:lnTo>
                    <a:pt x="9220" y="8280"/>
                  </a:lnTo>
                  <a:lnTo>
                    <a:pt x="11518" y="8280"/>
                  </a:lnTo>
                  <a:lnTo>
                    <a:pt x="11518" y="4508"/>
                  </a:lnTo>
                  <a:lnTo>
                    <a:pt x="11836" y="3035"/>
                  </a:lnTo>
                  <a:lnTo>
                    <a:pt x="12992" y="2209"/>
                  </a:lnTo>
                  <a:lnTo>
                    <a:pt x="13931" y="2362"/>
                  </a:lnTo>
                  <a:lnTo>
                    <a:pt x="13931" y="317"/>
                  </a:lnTo>
                  <a:close/>
                </a:path>
                <a:path w="40640" h="12064">
                  <a:moveTo>
                    <a:pt x="22618" y="8229"/>
                  </a:moveTo>
                  <a:lnTo>
                    <a:pt x="22606" y="7340"/>
                  </a:lnTo>
                  <a:lnTo>
                    <a:pt x="22593" y="6502"/>
                  </a:lnTo>
                  <a:lnTo>
                    <a:pt x="22542" y="2044"/>
                  </a:lnTo>
                  <a:lnTo>
                    <a:pt x="22529" y="1104"/>
                  </a:lnTo>
                  <a:lnTo>
                    <a:pt x="22517" y="317"/>
                  </a:lnTo>
                  <a:lnTo>
                    <a:pt x="20320" y="317"/>
                  </a:lnTo>
                  <a:lnTo>
                    <a:pt x="20320" y="1104"/>
                  </a:lnTo>
                  <a:lnTo>
                    <a:pt x="20320" y="4292"/>
                  </a:lnTo>
                  <a:lnTo>
                    <a:pt x="19685" y="5867"/>
                  </a:lnTo>
                  <a:lnTo>
                    <a:pt x="18224" y="6502"/>
                  </a:lnTo>
                  <a:lnTo>
                    <a:pt x="16764" y="5816"/>
                  </a:lnTo>
                  <a:lnTo>
                    <a:pt x="16129" y="4292"/>
                  </a:lnTo>
                  <a:lnTo>
                    <a:pt x="16764" y="2730"/>
                  </a:lnTo>
                  <a:lnTo>
                    <a:pt x="18224" y="2044"/>
                  </a:lnTo>
                  <a:lnTo>
                    <a:pt x="19685" y="2730"/>
                  </a:lnTo>
                  <a:lnTo>
                    <a:pt x="20320" y="4292"/>
                  </a:lnTo>
                  <a:lnTo>
                    <a:pt x="20320" y="1104"/>
                  </a:lnTo>
                  <a:lnTo>
                    <a:pt x="19799" y="419"/>
                  </a:lnTo>
                  <a:lnTo>
                    <a:pt x="18961" y="114"/>
                  </a:lnTo>
                  <a:lnTo>
                    <a:pt x="16764" y="114"/>
                  </a:lnTo>
                  <a:lnTo>
                    <a:pt x="15811" y="469"/>
                  </a:lnTo>
                  <a:lnTo>
                    <a:pt x="15087" y="1308"/>
                  </a:lnTo>
                  <a:lnTo>
                    <a:pt x="14351" y="2095"/>
                  </a:lnTo>
                  <a:lnTo>
                    <a:pt x="14147" y="2730"/>
                  </a:lnTo>
                  <a:lnTo>
                    <a:pt x="14147" y="5816"/>
                  </a:lnTo>
                  <a:lnTo>
                    <a:pt x="14351" y="6438"/>
                  </a:lnTo>
                  <a:lnTo>
                    <a:pt x="15176" y="7340"/>
                  </a:lnTo>
                  <a:lnTo>
                    <a:pt x="15811" y="8064"/>
                  </a:lnTo>
                  <a:lnTo>
                    <a:pt x="16764" y="8483"/>
                  </a:lnTo>
                  <a:lnTo>
                    <a:pt x="17907" y="8483"/>
                  </a:lnTo>
                  <a:lnTo>
                    <a:pt x="20320" y="7340"/>
                  </a:lnTo>
                  <a:lnTo>
                    <a:pt x="20320" y="8229"/>
                  </a:lnTo>
                  <a:lnTo>
                    <a:pt x="22618" y="8229"/>
                  </a:lnTo>
                  <a:close/>
                </a:path>
                <a:path w="40640" h="12064">
                  <a:moveTo>
                    <a:pt x="31000" y="1155"/>
                  </a:moveTo>
                  <a:lnTo>
                    <a:pt x="29946" y="63"/>
                  </a:lnTo>
                  <a:lnTo>
                    <a:pt x="28067" y="63"/>
                  </a:lnTo>
                  <a:lnTo>
                    <a:pt x="25971" y="1155"/>
                  </a:lnTo>
                  <a:lnTo>
                    <a:pt x="25971" y="266"/>
                  </a:lnTo>
                  <a:lnTo>
                    <a:pt x="23774" y="266"/>
                  </a:lnTo>
                  <a:lnTo>
                    <a:pt x="23774" y="8229"/>
                  </a:lnTo>
                  <a:lnTo>
                    <a:pt x="26073" y="8229"/>
                  </a:lnTo>
                  <a:lnTo>
                    <a:pt x="26073" y="2730"/>
                  </a:lnTo>
                  <a:lnTo>
                    <a:pt x="26492" y="2044"/>
                  </a:lnTo>
                  <a:lnTo>
                    <a:pt x="28270" y="2044"/>
                  </a:lnTo>
                  <a:lnTo>
                    <a:pt x="28689" y="2628"/>
                  </a:lnTo>
                  <a:lnTo>
                    <a:pt x="28689" y="3670"/>
                  </a:lnTo>
                  <a:lnTo>
                    <a:pt x="28803" y="8229"/>
                  </a:lnTo>
                  <a:lnTo>
                    <a:pt x="31000" y="8229"/>
                  </a:lnTo>
                  <a:lnTo>
                    <a:pt x="31000" y="1155"/>
                  </a:lnTo>
                  <a:close/>
                </a:path>
                <a:path w="40640" h="12064">
                  <a:moveTo>
                    <a:pt x="40322" y="266"/>
                  </a:moveTo>
                  <a:lnTo>
                    <a:pt x="38011" y="266"/>
                  </a:lnTo>
                  <a:lnTo>
                    <a:pt x="38011" y="1054"/>
                  </a:lnTo>
                  <a:lnTo>
                    <a:pt x="38011" y="4241"/>
                  </a:lnTo>
                  <a:lnTo>
                    <a:pt x="37490" y="5816"/>
                  </a:lnTo>
                  <a:lnTo>
                    <a:pt x="35915" y="6438"/>
                  </a:lnTo>
                  <a:lnTo>
                    <a:pt x="34455" y="5816"/>
                  </a:lnTo>
                  <a:lnTo>
                    <a:pt x="33934" y="4191"/>
                  </a:lnTo>
                  <a:lnTo>
                    <a:pt x="34455" y="2679"/>
                  </a:lnTo>
                  <a:lnTo>
                    <a:pt x="35915" y="1993"/>
                  </a:lnTo>
                  <a:lnTo>
                    <a:pt x="37490" y="2679"/>
                  </a:lnTo>
                  <a:lnTo>
                    <a:pt x="38011" y="4241"/>
                  </a:lnTo>
                  <a:lnTo>
                    <a:pt x="38011" y="1054"/>
                  </a:lnTo>
                  <a:lnTo>
                    <a:pt x="37490" y="368"/>
                  </a:lnTo>
                  <a:lnTo>
                    <a:pt x="36753" y="0"/>
                  </a:lnTo>
                  <a:lnTo>
                    <a:pt x="34455" y="0"/>
                  </a:lnTo>
                  <a:lnTo>
                    <a:pt x="33515" y="419"/>
                  </a:lnTo>
                  <a:lnTo>
                    <a:pt x="32778" y="1257"/>
                  </a:lnTo>
                  <a:lnTo>
                    <a:pt x="32042" y="2044"/>
                  </a:lnTo>
                  <a:lnTo>
                    <a:pt x="31851" y="2679"/>
                  </a:lnTo>
                  <a:lnTo>
                    <a:pt x="31724" y="5397"/>
                  </a:lnTo>
                  <a:lnTo>
                    <a:pt x="32042" y="6388"/>
                  </a:lnTo>
                  <a:lnTo>
                    <a:pt x="33515" y="8064"/>
                  </a:lnTo>
                  <a:lnTo>
                    <a:pt x="34455" y="8432"/>
                  </a:lnTo>
                  <a:lnTo>
                    <a:pt x="35712" y="8432"/>
                  </a:lnTo>
                  <a:lnTo>
                    <a:pt x="38011" y="7277"/>
                  </a:lnTo>
                  <a:lnTo>
                    <a:pt x="38011" y="8229"/>
                  </a:lnTo>
                  <a:lnTo>
                    <a:pt x="40322" y="8166"/>
                  </a:lnTo>
                  <a:lnTo>
                    <a:pt x="40322" y="7277"/>
                  </a:lnTo>
                  <a:lnTo>
                    <a:pt x="40322" y="6438"/>
                  </a:lnTo>
                  <a:lnTo>
                    <a:pt x="40322" y="1993"/>
                  </a:lnTo>
                  <a:lnTo>
                    <a:pt x="40322" y="1054"/>
                  </a:lnTo>
                  <a:lnTo>
                    <a:pt x="40322" y="266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1558286" y="5279315"/>
              <a:ext cx="80081" cy="114708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558286" y="5279158"/>
              <a:ext cx="81306" cy="81306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11577968" y="5314448"/>
              <a:ext cx="42545" cy="12700"/>
            </a:xfrm>
            <a:custGeom>
              <a:avLst/>
              <a:gdLst/>
              <a:ahLst/>
              <a:cxnLst/>
              <a:rect l="l" t="t" r="r" b="b"/>
              <a:pathLst>
                <a:path w="42545" h="12700">
                  <a:moveTo>
                    <a:pt x="8902" y="5765"/>
                  </a:moveTo>
                  <a:lnTo>
                    <a:pt x="8877" y="3251"/>
                  </a:lnTo>
                  <a:lnTo>
                    <a:pt x="8585" y="2311"/>
                  </a:lnTo>
                  <a:lnTo>
                    <a:pt x="7810" y="1422"/>
                  </a:lnTo>
                  <a:lnTo>
                    <a:pt x="7112" y="584"/>
                  </a:lnTo>
                  <a:lnTo>
                    <a:pt x="6591" y="355"/>
                  </a:lnTo>
                  <a:lnTo>
                    <a:pt x="6591" y="4559"/>
                  </a:lnTo>
                  <a:lnTo>
                    <a:pt x="6070" y="6184"/>
                  </a:lnTo>
                  <a:lnTo>
                    <a:pt x="4495" y="6858"/>
                  </a:lnTo>
                  <a:lnTo>
                    <a:pt x="2933" y="6184"/>
                  </a:lnTo>
                  <a:lnTo>
                    <a:pt x="2298" y="4559"/>
                  </a:lnTo>
                  <a:lnTo>
                    <a:pt x="2298" y="3251"/>
                  </a:lnTo>
                  <a:lnTo>
                    <a:pt x="3136" y="2260"/>
                  </a:lnTo>
                  <a:lnTo>
                    <a:pt x="4495" y="2260"/>
                  </a:lnTo>
                  <a:lnTo>
                    <a:pt x="6070" y="2882"/>
                  </a:lnTo>
                  <a:lnTo>
                    <a:pt x="6591" y="4559"/>
                  </a:lnTo>
                  <a:lnTo>
                    <a:pt x="6591" y="355"/>
                  </a:lnTo>
                  <a:lnTo>
                    <a:pt x="6070" y="114"/>
                  </a:lnTo>
                  <a:lnTo>
                    <a:pt x="4813" y="114"/>
                  </a:lnTo>
                  <a:lnTo>
                    <a:pt x="3771" y="165"/>
                  </a:lnTo>
                  <a:lnTo>
                    <a:pt x="2819" y="584"/>
                  </a:lnTo>
                  <a:lnTo>
                    <a:pt x="2197" y="1422"/>
                  </a:lnTo>
                  <a:lnTo>
                    <a:pt x="2197" y="368"/>
                  </a:lnTo>
                  <a:lnTo>
                    <a:pt x="0" y="368"/>
                  </a:lnTo>
                  <a:lnTo>
                    <a:pt x="0" y="12255"/>
                  </a:lnTo>
                  <a:lnTo>
                    <a:pt x="2400" y="12255"/>
                  </a:lnTo>
                  <a:lnTo>
                    <a:pt x="2400" y="7861"/>
                  </a:lnTo>
                  <a:lnTo>
                    <a:pt x="3035" y="8585"/>
                  </a:lnTo>
                  <a:lnTo>
                    <a:pt x="3873" y="8953"/>
                  </a:lnTo>
                  <a:lnTo>
                    <a:pt x="6070" y="8953"/>
                  </a:lnTo>
                  <a:lnTo>
                    <a:pt x="7010" y="8483"/>
                  </a:lnTo>
                  <a:lnTo>
                    <a:pt x="7607" y="7861"/>
                  </a:lnTo>
                  <a:lnTo>
                    <a:pt x="8496" y="6858"/>
                  </a:lnTo>
                  <a:lnTo>
                    <a:pt x="8902" y="5765"/>
                  </a:lnTo>
                  <a:close/>
                </a:path>
                <a:path w="42545" h="12700">
                  <a:moveTo>
                    <a:pt x="14554" y="368"/>
                  </a:moveTo>
                  <a:lnTo>
                    <a:pt x="13500" y="165"/>
                  </a:lnTo>
                  <a:lnTo>
                    <a:pt x="11938" y="1308"/>
                  </a:lnTo>
                  <a:lnTo>
                    <a:pt x="11938" y="368"/>
                  </a:lnTo>
                  <a:lnTo>
                    <a:pt x="9626" y="368"/>
                  </a:lnTo>
                  <a:lnTo>
                    <a:pt x="9626" y="8699"/>
                  </a:lnTo>
                  <a:lnTo>
                    <a:pt x="12039" y="8699"/>
                  </a:lnTo>
                  <a:lnTo>
                    <a:pt x="12039" y="4762"/>
                  </a:lnTo>
                  <a:lnTo>
                    <a:pt x="12357" y="3200"/>
                  </a:lnTo>
                  <a:lnTo>
                    <a:pt x="13500" y="2311"/>
                  </a:lnTo>
                  <a:lnTo>
                    <a:pt x="14554" y="2463"/>
                  </a:lnTo>
                  <a:lnTo>
                    <a:pt x="14554" y="368"/>
                  </a:lnTo>
                  <a:close/>
                </a:path>
                <a:path w="42545" h="12700">
                  <a:moveTo>
                    <a:pt x="23558" y="317"/>
                  </a:moveTo>
                  <a:lnTo>
                    <a:pt x="21259" y="317"/>
                  </a:lnTo>
                  <a:lnTo>
                    <a:pt x="21259" y="4508"/>
                  </a:lnTo>
                  <a:lnTo>
                    <a:pt x="20624" y="6134"/>
                  </a:lnTo>
                  <a:lnTo>
                    <a:pt x="19050" y="6807"/>
                  </a:lnTo>
                  <a:lnTo>
                    <a:pt x="17487" y="6134"/>
                  </a:lnTo>
                  <a:lnTo>
                    <a:pt x="16852" y="4508"/>
                  </a:lnTo>
                  <a:lnTo>
                    <a:pt x="17487" y="2882"/>
                  </a:lnTo>
                  <a:lnTo>
                    <a:pt x="18948" y="2146"/>
                  </a:lnTo>
                  <a:lnTo>
                    <a:pt x="20624" y="2882"/>
                  </a:lnTo>
                  <a:lnTo>
                    <a:pt x="21259" y="4508"/>
                  </a:lnTo>
                  <a:lnTo>
                    <a:pt x="21259" y="317"/>
                  </a:lnTo>
                  <a:lnTo>
                    <a:pt x="21145" y="1206"/>
                  </a:lnTo>
                  <a:lnTo>
                    <a:pt x="20624" y="469"/>
                  </a:lnTo>
                  <a:lnTo>
                    <a:pt x="19786" y="114"/>
                  </a:lnTo>
                  <a:lnTo>
                    <a:pt x="17487" y="114"/>
                  </a:lnTo>
                  <a:lnTo>
                    <a:pt x="14655" y="5715"/>
                  </a:lnTo>
                  <a:lnTo>
                    <a:pt x="14973" y="6756"/>
                  </a:lnTo>
                  <a:lnTo>
                    <a:pt x="15798" y="7696"/>
                  </a:lnTo>
                  <a:lnTo>
                    <a:pt x="16548" y="8483"/>
                  </a:lnTo>
                  <a:lnTo>
                    <a:pt x="17487" y="8902"/>
                  </a:lnTo>
                  <a:lnTo>
                    <a:pt x="19685" y="8902"/>
                  </a:lnTo>
                  <a:lnTo>
                    <a:pt x="20726" y="8432"/>
                  </a:lnTo>
                  <a:lnTo>
                    <a:pt x="21259" y="7696"/>
                  </a:lnTo>
                  <a:lnTo>
                    <a:pt x="21259" y="8636"/>
                  </a:lnTo>
                  <a:lnTo>
                    <a:pt x="23558" y="8636"/>
                  </a:lnTo>
                  <a:lnTo>
                    <a:pt x="23558" y="7696"/>
                  </a:lnTo>
                  <a:lnTo>
                    <a:pt x="23558" y="6807"/>
                  </a:lnTo>
                  <a:lnTo>
                    <a:pt x="23558" y="2146"/>
                  </a:lnTo>
                  <a:lnTo>
                    <a:pt x="23558" y="1206"/>
                  </a:lnTo>
                  <a:lnTo>
                    <a:pt x="23558" y="317"/>
                  </a:lnTo>
                  <a:close/>
                </a:path>
                <a:path w="42545" h="12700">
                  <a:moveTo>
                    <a:pt x="32346" y="8585"/>
                  </a:moveTo>
                  <a:lnTo>
                    <a:pt x="32245" y="3251"/>
                  </a:lnTo>
                  <a:lnTo>
                    <a:pt x="32245" y="1257"/>
                  </a:lnTo>
                  <a:lnTo>
                    <a:pt x="31203" y="50"/>
                  </a:lnTo>
                  <a:lnTo>
                    <a:pt x="29210" y="114"/>
                  </a:lnTo>
                  <a:lnTo>
                    <a:pt x="28270" y="114"/>
                  </a:lnTo>
                  <a:lnTo>
                    <a:pt x="27533" y="469"/>
                  </a:lnTo>
                  <a:lnTo>
                    <a:pt x="27012" y="1257"/>
                  </a:lnTo>
                  <a:lnTo>
                    <a:pt x="27012" y="317"/>
                  </a:lnTo>
                  <a:lnTo>
                    <a:pt x="24714" y="317"/>
                  </a:lnTo>
                  <a:lnTo>
                    <a:pt x="24714" y="8636"/>
                  </a:lnTo>
                  <a:lnTo>
                    <a:pt x="27114" y="8585"/>
                  </a:lnTo>
                  <a:lnTo>
                    <a:pt x="27114" y="2832"/>
                  </a:lnTo>
                  <a:lnTo>
                    <a:pt x="27635" y="2197"/>
                  </a:lnTo>
                  <a:lnTo>
                    <a:pt x="29425" y="2197"/>
                  </a:lnTo>
                  <a:lnTo>
                    <a:pt x="29946" y="2730"/>
                  </a:lnTo>
                  <a:lnTo>
                    <a:pt x="29946" y="8585"/>
                  </a:lnTo>
                  <a:lnTo>
                    <a:pt x="32346" y="8585"/>
                  </a:lnTo>
                  <a:close/>
                </a:path>
                <a:path w="42545" h="12700">
                  <a:moveTo>
                    <a:pt x="41986" y="266"/>
                  </a:moveTo>
                  <a:lnTo>
                    <a:pt x="39687" y="266"/>
                  </a:lnTo>
                  <a:lnTo>
                    <a:pt x="39687" y="4457"/>
                  </a:lnTo>
                  <a:lnTo>
                    <a:pt x="39052" y="6070"/>
                  </a:lnTo>
                  <a:lnTo>
                    <a:pt x="37477" y="6756"/>
                  </a:lnTo>
                  <a:lnTo>
                    <a:pt x="35915" y="6070"/>
                  </a:lnTo>
                  <a:lnTo>
                    <a:pt x="35280" y="4457"/>
                  </a:lnTo>
                  <a:lnTo>
                    <a:pt x="35915" y="2832"/>
                  </a:lnTo>
                  <a:lnTo>
                    <a:pt x="37376" y="2095"/>
                  </a:lnTo>
                  <a:lnTo>
                    <a:pt x="39052" y="2781"/>
                  </a:lnTo>
                  <a:lnTo>
                    <a:pt x="39687" y="4457"/>
                  </a:lnTo>
                  <a:lnTo>
                    <a:pt x="39687" y="266"/>
                  </a:lnTo>
                  <a:lnTo>
                    <a:pt x="39573" y="1104"/>
                  </a:lnTo>
                  <a:lnTo>
                    <a:pt x="39052" y="368"/>
                  </a:lnTo>
                  <a:lnTo>
                    <a:pt x="38214" y="0"/>
                  </a:lnTo>
                  <a:lnTo>
                    <a:pt x="37172" y="50"/>
                  </a:lnTo>
                  <a:lnTo>
                    <a:pt x="35915" y="50"/>
                  </a:lnTo>
                  <a:lnTo>
                    <a:pt x="34975" y="469"/>
                  </a:lnTo>
                  <a:lnTo>
                    <a:pt x="34137" y="1308"/>
                  </a:lnTo>
                  <a:lnTo>
                    <a:pt x="33401" y="2146"/>
                  </a:lnTo>
                  <a:lnTo>
                    <a:pt x="32981" y="3200"/>
                  </a:lnTo>
                  <a:lnTo>
                    <a:pt x="32981" y="5651"/>
                  </a:lnTo>
                  <a:lnTo>
                    <a:pt x="33401" y="6705"/>
                  </a:lnTo>
                  <a:lnTo>
                    <a:pt x="34226" y="7645"/>
                  </a:lnTo>
                  <a:lnTo>
                    <a:pt x="34975" y="8432"/>
                  </a:lnTo>
                  <a:lnTo>
                    <a:pt x="35915" y="8851"/>
                  </a:lnTo>
                  <a:lnTo>
                    <a:pt x="38112" y="8851"/>
                  </a:lnTo>
                  <a:lnTo>
                    <a:pt x="39154" y="8432"/>
                  </a:lnTo>
                  <a:lnTo>
                    <a:pt x="39687" y="7645"/>
                  </a:lnTo>
                  <a:lnTo>
                    <a:pt x="39687" y="8585"/>
                  </a:lnTo>
                  <a:lnTo>
                    <a:pt x="41986" y="8585"/>
                  </a:lnTo>
                  <a:lnTo>
                    <a:pt x="41986" y="7645"/>
                  </a:lnTo>
                  <a:lnTo>
                    <a:pt x="41986" y="6756"/>
                  </a:lnTo>
                  <a:lnTo>
                    <a:pt x="41986" y="2095"/>
                  </a:lnTo>
                  <a:lnTo>
                    <a:pt x="41986" y="1104"/>
                  </a:lnTo>
                  <a:lnTo>
                    <a:pt x="41986" y="266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852130" y="5083635"/>
              <a:ext cx="58511" cy="8196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852130" y="5081782"/>
              <a:ext cx="59369" cy="59317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10866463" y="5107552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6502" y="3340"/>
                  </a:moveTo>
                  <a:lnTo>
                    <a:pt x="5867" y="1612"/>
                  </a:lnTo>
                  <a:lnTo>
                    <a:pt x="5664" y="1041"/>
                  </a:lnTo>
                  <a:lnTo>
                    <a:pt x="4826" y="673"/>
                  </a:lnTo>
                  <a:lnTo>
                    <a:pt x="4826" y="3289"/>
                  </a:lnTo>
                  <a:lnTo>
                    <a:pt x="4406" y="4495"/>
                  </a:lnTo>
                  <a:lnTo>
                    <a:pt x="3251" y="4965"/>
                  </a:lnTo>
                  <a:lnTo>
                    <a:pt x="2095" y="4495"/>
                  </a:lnTo>
                  <a:lnTo>
                    <a:pt x="1676" y="3289"/>
                  </a:lnTo>
                  <a:lnTo>
                    <a:pt x="3251" y="1612"/>
                  </a:lnTo>
                  <a:lnTo>
                    <a:pt x="4406" y="2082"/>
                  </a:lnTo>
                  <a:lnTo>
                    <a:pt x="4826" y="3289"/>
                  </a:lnTo>
                  <a:lnTo>
                    <a:pt x="4826" y="673"/>
                  </a:lnTo>
                  <a:lnTo>
                    <a:pt x="3568" y="101"/>
                  </a:lnTo>
                  <a:lnTo>
                    <a:pt x="1574" y="990"/>
                  </a:lnTo>
                  <a:lnTo>
                    <a:pt x="1574" y="254"/>
                  </a:lnTo>
                  <a:lnTo>
                    <a:pt x="0" y="254"/>
                  </a:lnTo>
                  <a:lnTo>
                    <a:pt x="0" y="8953"/>
                  </a:lnTo>
                  <a:lnTo>
                    <a:pt x="1676" y="8953"/>
                  </a:lnTo>
                  <a:lnTo>
                    <a:pt x="1676" y="5702"/>
                  </a:lnTo>
                  <a:lnTo>
                    <a:pt x="3568" y="6540"/>
                  </a:lnTo>
                  <a:lnTo>
                    <a:pt x="5334" y="5702"/>
                  </a:lnTo>
                  <a:lnTo>
                    <a:pt x="5664" y="5549"/>
                  </a:lnTo>
                  <a:lnTo>
                    <a:pt x="5880" y="4965"/>
                  </a:lnTo>
                  <a:lnTo>
                    <a:pt x="6502" y="3340"/>
                  </a:lnTo>
                  <a:close/>
                </a:path>
                <a:path w="31115" h="9525">
                  <a:moveTo>
                    <a:pt x="10579" y="254"/>
                  </a:moveTo>
                  <a:lnTo>
                    <a:pt x="9842" y="101"/>
                  </a:lnTo>
                  <a:lnTo>
                    <a:pt x="8699" y="939"/>
                  </a:lnTo>
                  <a:lnTo>
                    <a:pt x="8699" y="254"/>
                  </a:lnTo>
                  <a:lnTo>
                    <a:pt x="7023" y="254"/>
                  </a:lnTo>
                  <a:lnTo>
                    <a:pt x="7023" y="6324"/>
                  </a:lnTo>
                  <a:lnTo>
                    <a:pt x="8801" y="6324"/>
                  </a:lnTo>
                  <a:lnTo>
                    <a:pt x="8801" y="3454"/>
                  </a:lnTo>
                  <a:lnTo>
                    <a:pt x="9017" y="2298"/>
                  </a:lnTo>
                  <a:lnTo>
                    <a:pt x="9842" y="1663"/>
                  </a:lnTo>
                  <a:lnTo>
                    <a:pt x="10579" y="1778"/>
                  </a:lnTo>
                  <a:lnTo>
                    <a:pt x="10579" y="254"/>
                  </a:lnTo>
                  <a:close/>
                </a:path>
                <a:path w="31115" h="9525">
                  <a:moveTo>
                    <a:pt x="17183" y="203"/>
                  </a:moveTo>
                  <a:lnTo>
                    <a:pt x="15506" y="254"/>
                  </a:lnTo>
                  <a:lnTo>
                    <a:pt x="15506" y="3289"/>
                  </a:lnTo>
                  <a:lnTo>
                    <a:pt x="14973" y="4495"/>
                  </a:lnTo>
                  <a:lnTo>
                    <a:pt x="13931" y="4965"/>
                  </a:lnTo>
                  <a:lnTo>
                    <a:pt x="12776" y="4445"/>
                  </a:lnTo>
                  <a:lnTo>
                    <a:pt x="12255" y="3289"/>
                  </a:lnTo>
                  <a:lnTo>
                    <a:pt x="12776" y="2082"/>
                  </a:lnTo>
                  <a:lnTo>
                    <a:pt x="13830" y="1562"/>
                  </a:lnTo>
                  <a:lnTo>
                    <a:pt x="15087" y="2082"/>
                  </a:lnTo>
                  <a:lnTo>
                    <a:pt x="15506" y="3289"/>
                  </a:lnTo>
                  <a:lnTo>
                    <a:pt x="15506" y="254"/>
                  </a:lnTo>
                  <a:lnTo>
                    <a:pt x="15392" y="838"/>
                  </a:lnTo>
                  <a:lnTo>
                    <a:pt x="13614" y="50"/>
                  </a:lnTo>
                  <a:lnTo>
                    <a:pt x="11417" y="990"/>
                  </a:lnTo>
                  <a:lnTo>
                    <a:pt x="10680" y="3289"/>
                  </a:lnTo>
                  <a:lnTo>
                    <a:pt x="11518" y="5486"/>
                  </a:lnTo>
                  <a:lnTo>
                    <a:pt x="13614" y="6489"/>
                  </a:lnTo>
                  <a:lnTo>
                    <a:pt x="15506" y="5600"/>
                  </a:lnTo>
                  <a:lnTo>
                    <a:pt x="15506" y="6273"/>
                  </a:lnTo>
                  <a:lnTo>
                    <a:pt x="17183" y="6273"/>
                  </a:lnTo>
                  <a:lnTo>
                    <a:pt x="17183" y="5600"/>
                  </a:lnTo>
                  <a:lnTo>
                    <a:pt x="17183" y="4965"/>
                  </a:lnTo>
                  <a:lnTo>
                    <a:pt x="17183" y="1562"/>
                  </a:lnTo>
                  <a:lnTo>
                    <a:pt x="17183" y="838"/>
                  </a:lnTo>
                  <a:lnTo>
                    <a:pt x="17183" y="203"/>
                  </a:lnTo>
                  <a:close/>
                </a:path>
                <a:path w="31115" h="9525">
                  <a:moveTo>
                    <a:pt x="23571" y="889"/>
                  </a:moveTo>
                  <a:lnTo>
                    <a:pt x="22733" y="50"/>
                  </a:lnTo>
                  <a:lnTo>
                    <a:pt x="21259" y="50"/>
                  </a:lnTo>
                  <a:lnTo>
                    <a:pt x="19697" y="889"/>
                  </a:lnTo>
                  <a:lnTo>
                    <a:pt x="19697" y="203"/>
                  </a:lnTo>
                  <a:lnTo>
                    <a:pt x="18021" y="254"/>
                  </a:lnTo>
                  <a:lnTo>
                    <a:pt x="18021" y="6273"/>
                  </a:lnTo>
                  <a:lnTo>
                    <a:pt x="19799" y="6273"/>
                  </a:lnTo>
                  <a:lnTo>
                    <a:pt x="19799" y="2984"/>
                  </a:lnTo>
                  <a:lnTo>
                    <a:pt x="20840" y="1562"/>
                  </a:lnTo>
                  <a:lnTo>
                    <a:pt x="21780" y="2819"/>
                  </a:lnTo>
                  <a:lnTo>
                    <a:pt x="21780" y="6273"/>
                  </a:lnTo>
                  <a:lnTo>
                    <a:pt x="23571" y="6273"/>
                  </a:lnTo>
                  <a:lnTo>
                    <a:pt x="23571" y="889"/>
                  </a:lnTo>
                  <a:close/>
                </a:path>
                <a:path w="31115" h="9525">
                  <a:moveTo>
                    <a:pt x="30683" y="6273"/>
                  </a:moveTo>
                  <a:lnTo>
                    <a:pt x="30670" y="5549"/>
                  </a:lnTo>
                  <a:lnTo>
                    <a:pt x="30657" y="4914"/>
                  </a:lnTo>
                  <a:lnTo>
                    <a:pt x="30607" y="1562"/>
                  </a:lnTo>
                  <a:lnTo>
                    <a:pt x="30594" y="825"/>
                  </a:lnTo>
                  <a:lnTo>
                    <a:pt x="30581" y="203"/>
                  </a:lnTo>
                  <a:lnTo>
                    <a:pt x="28905" y="203"/>
                  </a:lnTo>
                  <a:lnTo>
                    <a:pt x="28905" y="825"/>
                  </a:lnTo>
                  <a:lnTo>
                    <a:pt x="28905" y="3238"/>
                  </a:lnTo>
                  <a:lnTo>
                    <a:pt x="28486" y="4394"/>
                  </a:lnTo>
                  <a:lnTo>
                    <a:pt x="27330" y="4914"/>
                  </a:lnTo>
                  <a:lnTo>
                    <a:pt x="26187" y="4394"/>
                  </a:lnTo>
                  <a:lnTo>
                    <a:pt x="25768" y="3238"/>
                  </a:lnTo>
                  <a:lnTo>
                    <a:pt x="26187" y="2032"/>
                  </a:lnTo>
                  <a:lnTo>
                    <a:pt x="27330" y="1562"/>
                  </a:lnTo>
                  <a:lnTo>
                    <a:pt x="28486" y="2032"/>
                  </a:lnTo>
                  <a:lnTo>
                    <a:pt x="28905" y="3238"/>
                  </a:lnTo>
                  <a:lnTo>
                    <a:pt x="28905" y="825"/>
                  </a:lnTo>
                  <a:lnTo>
                    <a:pt x="27127" y="0"/>
                  </a:lnTo>
                  <a:lnTo>
                    <a:pt x="24930" y="939"/>
                  </a:lnTo>
                  <a:lnTo>
                    <a:pt x="24091" y="3238"/>
                  </a:lnTo>
                  <a:lnTo>
                    <a:pt x="24930" y="5486"/>
                  </a:lnTo>
                  <a:lnTo>
                    <a:pt x="27127" y="6438"/>
                  </a:lnTo>
                  <a:lnTo>
                    <a:pt x="28905" y="5549"/>
                  </a:lnTo>
                  <a:lnTo>
                    <a:pt x="28905" y="6273"/>
                  </a:lnTo>
                  <a:lnTo>
                    <a:pt x="30683" y="6273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154948" y="3488113"/>
              <a:ext cx="93609" cy="131985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1154947" y="3487904"/>
              <a:ext cx="93609" cy="93609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11177461" y="3528586"/>
              <a:ext cx="48895" cy="14604"/>
            </a:xfrm>
            <a:custGeom>
              <a:avLst/>
              <a:gdLst/>
              <a:ahLst/>
              <a:cxnLst/>
              <a:rect l="l" t="t" r="r" b="b"/>
              <a:pathLst>
                <a:path w="48895" h="14604">
                  <a:moveTo>
                    <a:pt x="10312" y="6553"/>
                  </a:moveTo>
                  <a:lnTo>
                    <a:pt x="10261" y="3670"/>
                  </a:lnTo>
                  <a:lnTo>
                    <a:pt x="9842" y="2565"/>
                  </a:lnTo>
                  <a:lnTo>
                    <a:pt x="8915" y="1524"/>
                  </a:lnTo>
                  <a:lnTo>
                    <a:pt x="8166" y="635"/>
                  </a:lnTo>
                  <a:lnTo>
                    <a:pt x="7620" y="393"/>
                  </a:lnTo>
                  <a:lnTo>
                    <a:pt x="7620" y="5130"/>
                  </a:lnTo>
                  <a:lnTo>
                    <a:pt x="6908" y="7023"/>
                  </a:lnTo>
                  <a:lnTo>
                    <a:pt x="5232" y="7861"/>
                  </a:lnTo>
                  <a:lnTo>
                    <a:pt x="3340" y="7073"/>
                  </a:lnTo>
                  <a:lnTo>
                    <a:pt x="2755" y="5232"/>
                  </a:lnTo>
                  <a:lnTo>
                    <a:pt x="2717" y="3670"/>
                  </a:lnTo>
                  <a:lnTo>
                    <a:pt x="3657" y="2514"/>
                  </a:lnTo>
                  <a:lnTo>
                    <a:pt x="5130" y="2514"/>
                  </a:lnTo>
                  <a:lnTo>
                    <a:pt x="7010" y="3302"/>
                  </a:lnTo>
                  <a:lnTo>
                    <a:pt x="7620" y="5130"/>
                  </a:lnTo>
                  <a:lnTo>
                    <a:pt x="7620" y="393"/>
                  </a:lnTo>
                  <a:lnTo>
                    <a:pt x="7010" y="101"/>
                  </a:lnTo>
                  <a:lnTo>
                    <a:pt x="4292" y="101"/>
                  </a:lnTo>
                  <a:lnTo>
                    <a:pt x="3340" y="584"/>
                  </a:lnTo>
                  <a:lnTo>
                    <a:pt x="2616" y="1524"/>
                  </a:lnTo>
                  <a:lnTo>
                    <a:pt x="2616" y="419"/>
                  </a:lnTo>
                  <a:lnTo>
                    <a:pt x="0" y="419"/>
                  </a:lnTo>
                  <a:lnTo>
                    <a:pt x="0" y="14033"/>
                  </a:lnTo>
                  <a:lnTo>
                    <a:pt x="2717" y="14033"/>
                  </a:lnTo>
                  <a:lnTo>
                    <a:pt x="2717" y="9004"/>
                  </a:lnTo>
                  <a:lnTo>
                    <a:pt x="3556" y="9842"/>
                  </a:lnTo>
                  <a:lnTo>
                    <a:pt x="4495" y="10261"/>
                  </a:lnTo>
                  <a:lnTo>
                    <a:pt x="7010" y="10261"/>
                  </a:lnTo>
                  <a:lnTo>
                    <a:pt x="8166" y="9740"/>
                  </a:lnTo>
                  <a:lnTo>
                    <a:pt x="8750" y="9004"/>
                  </a:lnTo>
                  <a:lnTo>
                    <a:pt x="9702" y="7861"/>
                  </a:lnTo>
                  <a:lnTo>
                    <a:pt x="9842" y="7696"/>
                  </a:lnTo>
                  <a:lnTo>
                    <a:pt x="10312" y="6553"/>
                  </a:lnTo>
                  <a:close/>
                </a:path>
                <a:path w="48895" h="14604">
                  <a:moveTo>
                    <a:pt x="16751" y="368"/>
                  </a:moveTo>
                  <a:lnTo>
                    <a:pt x="15595" y="165"/>
                  </a:lnTo>
                  <a:lnTo>
                    <a:pt x="13716" y="1473"/>
                  </a:lnTo>
                  <a:lnTo>
                    <a:pt x="13716" y="368"/>
                  </a:lnTo>
                  <a:lnTo>
                    <a:pt x="11099" y="368"/>
                  </a:lnTo>
                  <a:lnTo>
                    <a:pt x="11099" y="9944"/>
                  </a:lnTo>
                  <a:lnTo>
                    <a:pt x="13919" y="9893"/>
                  </a:lnTo>
                  <a:lnTo>
                    <a:pt x="13919" y="5397"/>
                  </a:lnTo>
                  <a:lnTo>
                    <a:pt x="14236" y="3619"/>
                  </a:lnTo>
                  <a:lnTo>
                    <a:pt x="15595" y="2616"/>
                  </a:lnTo>
                  <a:lnTo>
                    <a:pt x="16751" y="2832"/>
                  </a:lnTo>
                  <a:lnTo>
                    <a:pt x="16751" y="368"/>
                  </a:lnTo>
                  <a:close/>
                </a:path>
                <a:path w="48895" h="14604">
                  <a:moveTo>
                    <a:pt x="27216" y="317"/>
                  </a:moveTo>
                  <a:lnTo>
                    <a:pt x="24599" y="317"/>
                  </a:lnTo>
                  <a:lnTo>
                    <a:pt x="24599" y="5130"/>
                  </a:lnTo>
                  <a:lnTo>
                    <a:pt x="23863" y="7023"/>
                  </a:lnTo>
                  <a:lnTo>
                    <a:pt x="22085" y="7797"/>
                  </a:lnTo>
                  <a:lnTo>
                    <a:pt x="20307" y="6972"/>
                  </a:lnTo>
                  <a:lnTo>
                    <a:pt x="19570" y="5130"/>
                  </a:lnTo>
                  <a:lnTo>
                    <a:pt x="20205" y="3251"/>
                  </a:lnTo>
                  <a:lnTo>
                    <a:pt x="21983" y="2463"/>
                  </a:lnTo>
                  <a:lnTo>
                    <a:pt x="23863" y="3251"/>
                  </a:lnTo>
                  <a:lnTo>
                    <a:pt x="24599" y="5130"/>
                  </a:lnTo>
                  <a:lnTo>
                    <a:pt x="24599" y="317"/>
                  </a:lnTo>
                  <a:lnTo>
                    <a:pt x="24498" y="1308"/>
                  </a:lnTo>
                  <a:lnTo>
                    <a:pt x="23863" y="469"/>
                  </a:lnTo>
                  <a:lnTo>
                    <a:pt x="22923" y="50"/>
                  </a:lnTo>
                  <a:lnTo>
                    <a:pt x="20205" y="50"/>
                  </a:lnTo>
                  <a:lnTo>
                    <a:pt x="19151" y="584"/>
                  </a:lnTo>
                  <a:lnTo>
                    <a:pt x="18211" y="1524"/>
                  </a:lnTo>
                  <a:lnTo>
                    <a:pt x="17373" y="2514"/>
                  </a:lnTo>
                  <a:lnTo>
                    <a:pt x="16954" y="3721"/>
                  </a:lnTo>
                  <a:lnTo>
                    <a:pt x="16954" y="6553"/>
                  </a:lnTo>
                  <a:lnTo>
                    <a:pt x="17373" y="7747"/>
                  </a:lnTo>
                  <a:lnTo>
                    <a:pt x="18313" y="8801"/>
                  </a:lnTo>
                  <a:lnTo>
                    <a:pt x="19151" y="9690"/>
                  </a:lnTo>
                  <a:lnTo>
                    <a:pt x="20307" y="10210"/>
                  </a:lnTo>
                  <a:lnTo>
                    <a:pt x="22821" y="10210"/>
                  </a:lnTo>
                  <a:lnTo>
                    <a:pt x="23977" y="9690"/>
                  </a:lnTo>
                  <a:lnTo>
                    <a:pt x="24498" y="8801"/>
                  </a:lnTo>
                  <a:lnTo>
                    <a:pt x="24498" y="9893"/>
                  </a:lnTo>
                  <a:lnTo>
                    <a:pt x="27216" y="9893"/>
                  </a:lnTo>
                  <a:lnTo>
                    <a:pt x="27216" y="8801"/>
                  </a:lnTo>
                  <a:lnTo>
                    <a:pt x="27216" y="7797"/>
                  </a:lnTo>
                  <a:lnTo>
                    <a:pt x="27216" y="2463"/>
                  </a:lnTo>
                  <a:lnTo>
                    <a:pt x="27216" y="1308"/>
                  </a:lnTo>
                  <a:lnTo>
                    <a:pt x="27216" y="317"/>
                  </a:lnTo>
                  <a:close/>
                </a:path>
                <a:path w="48895" h="14604">
                  <a:moveTo>
                    <a:pt x="37274" y="1358"/>
                  </a:moveTo>
                  <a:lnTo>
                    <a:pt x="36017" y="0"/>
                  </a:lnTo>
                  <a:lnTo>
                    <a:pt x="32664" y="0"/>
                  </a:lnTo>
                  <a:lnTo>
                    <a:pt x="31826" y="469"/>
                  </a:lnTo>
                  <a:lnTo>
                    <a:pt x="31203" y="1358"/>
                  </a:lnTo>
                  <a:lnTo>
                    <a:pt x="31203" y="317"/>
                  </a:lnTo>
                  <a:lnTo>
                    <a:pt x="28575" y="317"/>
                  </a:lnTo>
                  <a:lnTo>
                    <a:pt x="28575" y="9893"/>
                  </a:lnTo>
                  <a:lnTo>
                    <a:pt x="31407" y="9893"/>
                  </a:lnTo>
                  <a:lnTo>
                    <a:pt x="31305" y="4711"/>
                  </a:lnTo>
                  <a:lnTo>
                    <a:pt x="31305" y="3251"/>
                  </a:lnTo>
                  <a:lnTo>
                    <a:pt x="31927" y="2463"/>
                  </a:lnTo>
                  <a:lnTo>
                    <a:pt x="34023" y="2463"/>
                  </a:lnTo>
                  <a:lnTo>
                    <a:pt x="34544" y="3086"/>
                  </a:lnTo>
                  <a:lnTo>
                    <a:pt x="34544" y="9842"/>
                  </a:lnTo>
                  <a:lnTo>
                    <a:pt x="37274" y="9842"/>
                  </a:lnTo>
                  <a:lnTo>
                    <a:pt x="37274" y="1358"/>
                  </a:lnTo>
                  <a:close/>
                </a:path>
                <a:path w="48895" h="14604">
                  <a:moveTo>
                    <a:pt x="48475" y="266"/>
                  </a:moveTo>
                  <a:lnTo>
                    <a:pt x="45745" y="266"/>
                  </a:lnTo>
                  <a:lnTo>
                    <a:pt x="45745" y="5080"/>
                  </a:lnTo>
                  <a:lnTo>
                    <a:pt x="45021" y="6908"/>
                  </a:lnTo>
                  <a:lnTo>
                    <a:pt x="43243" y="7696"/>
                  </a:lnTo>
                  <a:lnTo>
                    <a:pt x="41452" y="6908"/>
                  </a:lnTo>
                  <a:lnTo>
                    <a:pt x="40728" y="5080"/>
                  </a:lnTo>
                  <a:lnTo>
                    <a:pt x="41452" y="3200"/>
                  </a:lnTo>
                  <a:lnTo>
                    <a:pt x="43243" y="2413"/>
                  </a:lnTo>
                  <a:lnTo>
                    <a:pt x="45021" y="3200"/>
                  </a:lnTo>
                  <a:lnTo>
                    <a:pt x="45745" y="5080"/>
                  </a:lnTo>
                  <a:lnTo>
                    <a:pt x="45745" y="266"/>
                  </a:lnTo>
                  <a:lnTo>
                    <a:pt x="45643" y="1257"/>
                  </a:lnTo>
                  <a:lnTo>
                    <a:pt x="45123" y="368"/>
                  </a:lnTo>
                  <a:lnTo>
                    <a:pt x="44183" y="0"/>
                  </a:lnTo>
                  <a:lnTo>
                    <a:pt x="41452" y="0"/>
                  </a:lnTo>
                  <a:lnTo>
                    <a:pt x="40309" y="469"/>
                  </a:lnTo>
                  <a:lnTo>
                    <a:pt x="39471" y="1473"/>
                  </a:lnTo>
                  <a:lnTo>
                    <a:pt x="38531" y="2463"/>
                  </a:lnTo>
                  <a:lnTo>
                    <a:pt x="38112" y="3670"/>
                  </a:lnTo>
                  <a:lnTo>
                    <a:pt x="38112" y="6438"/>
                  </a:lnTo>
                  <a:lnTo>
                    <a:pt x="38531" y="7645"/>
                  </a:lnTo>
                  <a:lnTo>
                    <a:pt x="39471" y="8585"/>
                  </a:lnTo>
                  <a:lnTo>
                    <a:pt x="40309" y="9639"/>
                  </a:lnTo>
                  <a:lnTo>
                    <a:pt x="41452" y="10109"/>
                  </a:lnTo>
                  <a:lnTo>
                    <a:pt x="43967" y="10109"/>
                  </a:lnTo>
                  <a:lnTo>
                    <a:pt x="45123" y="9639"/>
                  </a:lnTo>
                  <a:lnTo>
                    <a:pt x="45745" y="8750"/>
                  </a:lnTo>
                  <a:lnTo>
                    <a:pt x="45745" y="9842"/>
                  </a:lnTo>
                  <a:lnTo>
                    <a:pt x="48475" y="9842"/>
                  </a:lnTo>
                  <a:lnTo>
                    <a:pt x="48475" y="8750"/>
                  </a:lnTo>
                  <a:lnTo>
                    <a:pt x="48475" y="7696"/>
                  </a:lnTo>
                  <a:lnTo>
                    <a:pt x="48475" y="2413"/>
                  </a:lnTo>
                  <a:lnTo>
                    <a:pt x="48475" y="1257"/>
                  </a:lnTo>
                  <a:lnTo>
                    <a:pt x="48475" y="266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529081" y="2026137"/>
              <a:ext cx="151231" cy="21384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529081" y="2025069"/>
              <a:ext cx="152194" cy="15214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236703" y="4242645"/>
              <a:ext cx="59317" cy="83714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236703" y="4242541"/>
              <a:ext cx="59317" cy="59317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10250995" y="4268310"/>
              <a:ext cx="31115" cy="8890"/>
            </a:xfrm>
            <a:custGeom>
              <a:avLst/>
              <a:gdLst/>
              <a:ahLst/>
              <a:cxnLst/>
              <a:rect l="l" t="t" r="r" b="b"/>
              <a:pathLst>
                <a:path w="31115" h="8889">
                  <a:moveTo>
                    <a:pt x="6540" y="3289"/>
                  </a:moveTo>
                  <a:lnTo>
                    <a:pt x="5943" y="1562"/>
                  </a:lnTo>
                  <a:lnTo>
                    <a:pt x="5753" y="990"/>
                  </a:lnTo>
                  <a:lnTo>
                    <a:pt x="4864" y="622"/>
                  </a:lnTo>
                  <a:lnTo>
                    <a:pt x="4864" y="3238"/>
                  </a:lnTo>
                  <a:lnTo>
                    <a:pt x="4394" y="4445"/>
                  </a:lnTo>
                  <a:lnTo>
                    <a:pt x="3289" y="4965"/>
                  </a:lnTo>
                  <a:lnTo>
                    <a:pt x="2146" y="4445"/>
                  </a:lnTo>
                  <a:lnTo>
                    <a:pt x="1663" y="3238"/>
                  </a:lnTo>
                  <a:lnTo>
                    <a:pt x="3289" y="1562"/>
                  </a:lnTo>
                  <a:lnTo>
                    <a:pt x="4394" y="2082"/>
                  </a:lnTo>
                  <a:lnTo>
                    <a:pt x="4864" y="3238"/>
                  </a:lnTo>
                  <a:lnTo>
                    <a:pt x="4864" y="622"/>
                  </a:lnTo>
                  <a:lnTo>
                    <a:pt x="3556" y="50"/>
                  </a:lnTo>
                  <a:lnTo>
                    <a:pt x="1612" y="990"/>
                  </a:lnTo>
                  <a:lnTo>
                    <a:pt x="1612" y="254"/>
                  </a:lnTo>
                  <a:lnTo>
                    <a:pt x="0" y="254"/>
                  </a:lnTo>
                  <a:lnTo>
                    <a:pt x="0" y="8890"/>
                  </a:lnTo>
                  <a:lnTo>
                    <a:pt x="1778" y="8890"/>
                  </a:lnTo>
                  <a:lnTo>
                    <a:pt x="1727" y="5702"/>
                  </a:lnTo>
                  <a:lnTo>
                    <a:pt x="3606" y="6489"/>
                  </a:lnTo>
                  <a:lnTo>
                    <a:pt x="5257" y="5702"/>
                  </a:lnTo>
                  <a:lnTo>
                    <a:pt x="5702" y="5486"/>
                  </a:lnTo>
                  <a:lnTo>
                    <a:pt x="5905" y="4965"/>
                  </a:lnTo>
                  <a:lnTo>
                    <a:pt x="6540" y="3289"/>
                  </a:lnTo>
                  <a:close/>
                </a:path>
                <a:path w="31115" h="8889">
                  <a:moveTo>
                    <a:pt x="10680" y="203"/>
                  </a:moveTo>
                  <a:lnTo>
                    <a:pt x="9893" y="101"/>
                  </a:lnTo>
                  <a:lnTo>
                    <a:pt x="8686" y="939"/>
                  </a:lnTo>
                  <a:lnTo>
                    <a:pt x="8686" y="203"/>
                  </a:lnTo>
                  <a:lnTo>
                    <a:pt x="7061" y="203"/>
                  </a:lnTo>
                  <a:lnTo>
                    <a:pt x="7112" y="6273"/>
                  </a:lnTo>
                  <a:lnTo>
                    <a:pt x="8839" y="6273"/>
                  </a:lnTo>
                  <a:lnTo>
                    <a:pt x="8788" y="3454"/>
                  </a:lnTo>
                  <a:lnTo>
                    <a:pt x="9004" y="2247"/>
                  </a:lnTo>
                  <a:lnTo>
                    <a:pt x="9893" y="1676"/>
                  </a:lnTo>
                  <a:lnTo>
                    <a:pt x="10680" y="1778"/>
                  </a:lnTo>
                  <a:lnTo>
                    <a:pt x="10680" y="203"/>
                  </a:lnTo>
                  <a:close/>
                </a:path>
                <a:path w="31115" h="8889">
                  <a:moveTo>
                    <a:pt x="17272" y="5549"/>
                  </a:moveTo>
                  <a:lnTo>
                    <a:pt x="17259" y="4914"/>
                  </a:lnTo>
                  <a:lnTo>
                    <a:pt x="17233" y="1562"/>
                  </a:lnTo>
                  <a:lnTo>
                    <a:pt x="17221" y="838"/>
                  </a:lnTo>
                  <a:lnTo>
                    <a:pt x="17221" y="203"/>
                  </a:lnTo>
                  <a:lnTo>
                    <a:pt x="15544" y="203"/>
                  </a:lnTo>
                  <a:lnTo>
                    <a:pt x="15544" y="3238"/>
                  </a:lnTo>
                  <a:lnTo>
                    <a:pt x="15074" y="4445"/>
                  </a:lnTo>
                  <a:lnTo>
                    <a:pt x="13919" y="4914"/>
                  </a:lnTo>
                  <a:lnTo>
                    <a:pt x="12827" y="4394"/>
                  </a:lnTo>
                  <a:lnTo>
                    <a:pt x="12344" y="3238"/>
                  </a:lnTo>
                  <a:lnTo>
                    <a:pt x="12763" y="2032"/>
                  </a:lnTo>
                  <a:lnTo>
                    <a:pt x="13919" y="1562"/>
                  </a:lnTo>
                  <a:lnTo>
                    <a:pt x="15074" y="2032"/>
                  </a:lnTo>
                  <a:lnTo>
                    <a:pt x="15544" y="3238"/>
                  </a:lnTo>
                  <a:lnTo>
                    <a:pt x="15544" y="203"/>
                  </a:lnTo>
                  <a:lnTo>
                    <a:pt x="15494" y="838"/>
                  </a:lnTo>
                  <a:lnTo>
                    <a:pt x="13716" y="0"/>
                  </a:lnTo>
                  <a:lnTo>
                    <a:pt x="11518" y="939"/>
                  </a:lnTo>
                  <a:lnTo>
                    <a:pt x="10680" y="3238"/>
                  </a:lnTo>
                  <a:lnTo>
                    <a:pt x="11518" y="5486"/>
                  </a:lnTo>
                  <a:lnTo>
                    <a:pt x="13716" y="6438"/>
                  </a:lnTo>
                  <a:lnTo>
                    <a:pt x="15494" y="5549"/>
                  </a:lnTo>
                  <a:lnTo>
                    <a:pt x="15494" y="6273"/>
                  </a:lnTo>
                  <a:lnTo>
                    <a:pt x="17272" y="6223"/>
                  </a:lnTo>
                  <a:lnTo>
                    <a:pt x="17272" y="5549"/>
                  </a:lnTo>
                  <a:close/>
                </a:path>
                <a:path w="31115" h="8889">
                  <a:moveTo>
                    <a:pt x="23660" y="889"/>
                  </a:moveTo>
                  <a:lnTo>
                    <a:pt x="22821" y="0"/>
                  </a:lnTo>
                  <a:lnTo>
                    <a:pt x="21412" y="0"/>
                  </a:lnTo>
                  <a:lnTo>
                    <a:pt x="19786" y="889"/>
                  </a:lnTo>
                  <a:lnTo>
                    <a:pt x="19735" y="203"/>
                  </a:lnTo>
                  <a:lnTo>
                    <a:pt x="18110" y="203"/>
                  </a:lnTo>
                  <a:lnTo>
                    <a:pt x="18110" y="6223"/>
                  </a:lnTo>
                  <a:lnTo>
                    <a:pt x="19837" y="6223"/>
                  </a:lnTo>
                  <a:lnTo>
                    <a:pt x="19837" y="2984"/>
                  </a:lnTo>
                  <a:lnTo>
                    <a:pt x="20942" y="1562"/>
                  </a:lnTo>
                  <a:lnTo>
                    <a:pt x="21882" y="2768"/>
                  </a:lnTo>
                  <a:lnTo>
                    <a:pt x="21882" y="6223"/>
                  </a:lnTo>
                  <a:lnTo>
                    <a:pt x="23660" y="6223"/>
                  </a:lnTo>
                  <a:lnTo>
                    <a:pt x="23660" y="889"/>
                  </a:lnTo>
                  <a:close/>
                </a:path>
                <a:path w="31115" h="8889">
                  <a:moveTo>
                    <a:pt x="30721" y="152"/>
                  </a:moveTo>
                  <a:lnTo>
                    <a:pt x="28994" y="152"/>
                  </a:lnTo>
                  <a:lnTo>
                    <a:pt x="28994" y="774"/>
                  </a:lnTo>
                  <a:lnTo>
                    <a:pt x="28994" y="3187"/>
                  </a:lnTo>
                  <a:lnTo>
                    <a:pt x="28524" y="4394"/>
                  </a:lnTo>
                  <a:lnTo>
                    <a:pt x="27432" y="4864"/>
                  </a:lnTo>
                  <a:lnTo>
                    <a:pt x="26276" y="4394"/>
                  </a:lnTo>
                  <a:lnTo>
                    <a:pt x="25806" y="3187"/>
                  </a:lnTo>
                  <a:lnTo>
                    <a:pt x="26276" y="1981"/>
                  </a:lnTo>
                  <a:lnTo>
                    <a:pt x="27381" y="1511"/>
                  </a:lnTo>
                  <a:lnTo>
                    <a:pt x="28575" y="1981"/>
                  </a:lnTo>
                  <a:lnTo>
                    <a:pt x="28994" y="3187"/>
                  </a:lnTo>
                  <a:lnTo>
                    <a:pt x="28994" y="774"/>
                  </a:lnTo>
                  <a:lnTo>
                    <a:pt x="27165" y="0"/>
                  </a:lnTo>
                  <a:lnTo>
                    <a:pt x="24968" y="939"/>
                  </a:lnTo>
                  <a:lnTo>
                    <a:pt x="24180" y="3187"/>
                  </a:lnTo>
                  <a:lnTo>
                    <a:pt x="24968" y="5435"/>
                  </a:lnTo>
                  <a:lnTo>
                    <a:pt x="27216" y="6375"/>
                  </a:lnTo>
                  <a:lnTo>
                    <a:pt x="28994" y="5486"/>
                  </a:lnTo>
                  <a:lnTo>
                    <a:pt x="28994" y="6223"/>
                  </a:lnTo>
                  <a:lnTo>
                    <a:pt x="30721" y="6223"/>
                  </a:lnTo>
                  <a:lnTo>
                    <a:pt x="30721" y="5486"/>
                  </a:lnTo>
                  <a:lnTo>
                    <a:pt x="30721" y="4864"/>
                  </a:lnTo>
                  <a:lnTo>
                    <a:pt x="30721" y="1511"/>
                  </a:lnTo>
                  <a:lnTo>
                    <a:pt x="30721" y="774"/>
                  </a:lnTo>
                  <a:lnTo>
                    <a:pt x="30721" y="152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0954116" y="4413499"/>
              <a:ext cx="79683" cy="110865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954116" y="4411802"/>
              <a:ext cx="79735" cy="79683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10973270" y="4446415"/>
              <a:ext cx="41910" cy="12065"/>
            </a:xfrm>
            <a:custGeom>
              <a:avLst/>
              <a:gdLst/>
              <a:ahLst/>
              <a:cxnLst/>
              <a:rect l="l" t="t" r="r" b="b"/>
              <a:pathLst>
                <a:path w="41909" h="12064">
                  <a:moveTo>
                    <a:pt x="8801" y="5549"/>
                  </a:moveTo>
                  <a:lnTo>
                    <a:pt x="8775" y="3136"/>
                  </a:lnTo>
                  <a:lnTo>
                    <a:pt x="8483" y="2197"/>
                  </a:lnTo>
                  <a:lnTo>
                    <a:pt x="7708" y="1308"/>
                  </a:lnTo>
                  <a:lnTo>
                    <a:pt x="7023" y="520"/>
                  </a:lnTo>
                  <a:lnTo>
                    <a:pt x="6604" y="317"/>
                  </a:lnTo>
                  <a:lnTo>
                    <a:pt x="6604" y="4394"/>
                  </a:lnTo>
                  <a:lnTo>
                    <a:pt x="5969" y="5969"/>
                  </a:lnTo>
                  <a:lnTo>
                    <a:pt x="4508" y="6654"/>
                  </a:lnTo>
                  <a:lnTo>
                    <a:pt x="2933" y="6019"/>
                  </a:lnTo>
                  <a:lnTo>
                    <a:pt x="2324" y="4445"/>
                  </a:lnTo>
                  <a:lnTo>
                    <a:pt x="2311" y="3136"/>
                  </a:lnTo>
                  <a:lnTo>
                    <a:pt x="3136" y="2146"/>
                  </a:lnTo>
                  <a:lnTo>
                    <a:pt x="4394" y="2146"/>
                  </a:lnTo>
                  <a:lnTo>
                    <a:pt x="5969" y="2768"/>
                  </a:lnTo>
                  <a:lnTo>
                    <a:pt x="6604" y="4394"/>
                  </a:lnTo>
                  <a:lnTo>
                    <a:pt x="6604" y="317"/>
                  </a:lnTo>
                  <a:lnTo>
                    <a:pt x="6070" y="50"/>
                  </a:lnTo>
                  <a:lnTo>
                    <a:pt x="3771" y="50"/>
                  </a:lnTo>
                  <a:lnTo>
                    <a:pt x="2832" y="469"/>
                  </a:lnTo>
                  <a:lnTo>
                    <a:pt x="2311" y="1308"/>
                  </a:lnTo>
                  <a:lnTo>
                    <a:pt x="2197" y="317"/>
                  </a:lnTo>
                  <a:lnTo>
                    <a:pt x="0" y="368"/>
                  </a:lnTo>
                  <a:lnTo>
                    <a:pt x="101" y="11938"/>
                  </a:lnTo>
                  <a:lnTo>
                    <a:pt x="2413" y="11938"/>
                  </a:lnTo>
                  <a:lnTo>
                    <a:pt x="2413" y="7645"/>
                  </a:lnTo>
                  <a:lnTo>
                    <a:pt x="3035" y="8382"/>
                  </a:lnTo>
                  <a:lnTo>
                    <a:pt x="3873" y="8686"/>
                  </a:lnTo>
                  <a:lnTo>
                    <a:pt x="6070" y="8686"/>
                  </a:lnTo>
                  <a:lnTo>
                    <a:pt x="7023" y="8267"/>
                  </a:lnTo>
                  <a:lnTo>
                    <a:pt x="7531" y="7645"/>
                  </a:lnTo>
                  <a:lnTo>
                    <a:pt x="8394" y="6654"/>
                  </a:lnTo>
                  <a:lnTo>
                    <a:pt x="8801" y="5549"/>
                  </a:lnTo>
                  <a:close/>
                </a:path>
                <a:path w="41909" h="12064">
                  <a:moveTo>
                    <a:pt x="14351" y="317"/>
                  </a:moveTo>
                  <a:lnTo>
                    <a:pt x="13296" y="101"/>
                  </a:lnTo>
                  <a:lnTo>
                    <a:pt x="11734" y="1206"/>
                  </a:lnTo>
                  <a:lnTo>
                    <a:pt x="11734" y="317"/>
                  </a:lnTo>
                  <a:lnTo>
                    <a:pt x="9525" y="317"/>
                  </a:lnTo>
                  <a:lnTo>
                    <a:pt x="9525" y="8432"/>
                  </a:lnTo>
                  <a:lnTo>
                    <a:pt x="11836" y="8432"/>
                  </a:lnTo>
                  <a:lnTo>
                    <a:pt x="11836" y="4559"/>
                  </a:lnTo>
                  <a:lnTo>
                    <a:pt x="12153" y="3035"/>
                  </a:lnTo>
                  <a:lnTo>
                    <a:pt x="13296" y="2197"/>
                  </a:lnTo>
                  <a:lnTo>
                    <a:pt x="14351" y="2349"/>
                  </a:lnTo>
                  <a:lnTo>
                    <a:pt x="14351" y="317"/>
                  </a:lnTo>
                  <a:close/>
                </a:path>
                <a:path w="41909" h="12064">
                  <a:moveTo>
                    <a:pt x="23139" y="266"/>
                  </a:moveTo>
                  <a:lnTo>
                    <a:pt x="20942" y="266"/>
                  </a:lnTo>
                  <a:lnTo>
                    <a:pt x="20942" y="4343"/>
                  </a:lnTo>
                  <a:lnTo>
                    <a:pt x="20205" y="5969"/>
                  </a:lnTo>
                  <a:lnTo>
                    <a:pt x="18745" y="6591"/>
                  </a:lnTo>
                  <a:lnTo>
                    <a:pt x="17284" y="5918"/>
                  </a:lnTo>
                  <a:lnTo>
                    <a:pt x="16649" y="4343"/>
                  </a:lnTo>
                  <a:lnTo>
                    <a:pt x="17170" y="2768"/>
                  </a:lnTo>
                  <a:lnTo>
                    <a:pt x="18643" y="2095"/>
                  </a:lnTo>
                  <a:lnTo>
                    <a:pt x="20320" y="2717"/>
                  </a:lnTo>
                  <a:lnTo>
                    <a:pt x="20942" y="4343"/>
                  </a:lnTo>
                  <a:lnTo>
                    <a:pt x="20942" y="266"/>
                  </a:lnTo>
                  <a:lnTo>
                    <a:pt x="20840" y="1104"/>
                  </a:lnTo>
                  <a:lnTo>
                    <a:pt x="20320" y="368"/>
                  </a:lnTo>
                  <a:lnTo>
                    <a:pt x="19481" y="0"/>
                  </a:lnTo>
                  <a:lnTo>
                    <a:pt x="18427" y="50"/>
                  </a:lnTo>
                  <a:lnTo>
                    <a:pt x="17170" y="50"/>
                  </a:lnTo>
                  <a:lnTo>
                    <a:pt x="16230" y="469"/>
                  </a:lnTo>
                  <a:lnTo>
                    <a:pt x="14770" y="2146"/>
                  </a:lnTo>
                  <a:lnTo>
                    <a:pt x="14351" y="3136"/>
                  </a:lnTo>
                  <a:lnTo>
                    <a:pt x="14351" y="5549"/>
                  </a:lnTo>
                  <a:lnTo>
                    <a:pt x="14770" y="6540"/>
                  </a:lnTo>
                  <a:lnTo>
                    <a:pt x="16230" y="8216"/>
                  </a:lnTo>
                  <a:lnTo>
                    <a:pt x="17284" y="8686"/>
                  </a:lnTo>
                  <a:lnTo>
                    <a:pt x="18427" y="8686"/>
                  </a:lnTo>
                  <a:lnTo>
                    <a:pt x="19367" y="8636"/>
                  </a:lnTo>
                  <a:lnTo>
                    <a:pt x="20320" y="8216"/>
                  </a:lnTo>
                  <a:lnTo>
                    <a:pt x="20840" y="7480"/>
                  </a:lnTo>
                  <a:lnTo>
                    <a:pt x="20840" y="8382"/>
                  </a:lnTo>
                  <a:lnTo>
                    <a:pt x="23139" y="8382"/>
                  </a:lnTo>
                  <a:lnTo>
                    <a:pt x="23139" y="7480"/>
                  </a:lnTo>
                  <a:lnTo>
                    <a:pt x="23139" y="6591"/>
                  </a:lnTo>
                  <a:lnTo>
                    <a:pt x="23139" y="2095"/>
                  </a:lnTo>
                  <a:lnTo>
                    <a:pt x="23139" y="1104"/>
                  </a:lnTo>
                  <a:lnTo>
                    <a:pt x="23139" y="266"/>
                  </a:lnTo>
                  <a:close/>
                </a:path>
                <a:path w="41909" h="12064">
                  <a:moveTo>
                    <a:pt x="31838" y="1155"/>
                  </a:moveTo>
                  <a:lnTo>
                    <a:pt x="30784" y="0"/>
                  </a:lnTo>
                  <a:lnTo>
                    <a:pt x="27851" y="0"/>
                  </a:lnTo>
                  <a:lnTo>
                    <a:pt x="27127" y="368"/>
                  </a:lnTo>
                  <a:lnTo>
                    <a:pt x="26593" y="1206"/>
                  </a:lnTo>
                  <a:lnTo>
                    <a:pt x="26593" y="266"/>
                  </a:lnTo>
                  <a:lnTo>
                    <a:pt x="24396" y="266"/>
                  </a:lnTo>
                  <a:lnTo>
                    <a:pt x="24396" y="8382"/>
                  </a:lnTo>
                  <a:lnTo>
                    <a:pt x="26809" y="8382"/>
                  </a:lnTo>
                  <a:lnTo>
                    <a:pt x="26809" y="2717"/>
                  </a:lnTo>
                  <a:lnTo>
                    <a:pt x="27228" y="2095"/>
                  </a:lnTo>
                  <a:lnTo>
                    <a:pt x="29006" y="2095"/>
                  </a:lnTo>
                  <a:lnTo>
                    <a:pt x="29527" y="2616"/>
                  </a:lnTo>
                  <a:lnTo>
                    <a:pt x="29527" y="8382"/>
                  </a:lnTo>
                  <a:lnTo>
                    <a:pt x="31838" y="8382"/>
                  </a:lnTo>
                  <a:lnTo>
                    <a:pt x="31838" y="1155"/>
                  </a:lnTo>
                  <a:close/>
                </a:path>
                <a:path w="41909" h="12064">
                  <a:moveTo>
                    <a:pt x="41363" y="203"/>
                  </a:moveTo>
                  <a:lnTo>
                    <a:pt x="39052" y="203"/>
                  </a:lnTo>
                  <a:lnTo>
                    <a:pt x="39052" y="4292"/>
                  </a:lnTo>
                  <a:lnTo>
                    <a:pt x="38430" y="5867"/>
                  </a:lnTo>
                  <a:lnTo>
                    <a:pt x="36855" y="6540"/>
                  </a:lnTo>
                  <a:lnTo>
                    <a:pt x="35394" y="5867"/>
                  </a:lnTo>
                  <a:lnTo>
                    <a:pt x="34759" y="4292"/>
                  </a:lnTo>
                  <a:lnTo>
                    <a:pt x="35394" y="2667"/>
                  </a:lnTo>
                  <a:lnTo>
                    <a:pt x="36855" y="2044"/>
                  </a:lnTo>
                  <a:lnTo>
                    <a:pt x="38430" y="2667"/>
                  </a:lnTo>
                  <a:lnTo>
                    <a:pt x="39052" y="4292"/>
                  </a:lnTo>
                  <a:lnTo>
                    <a:pt x="39052" y="203"/>
                  </a:lnTo>
                  <a:lnTo>
                    <a:pt x="38950" y="1041"/>
                  </a:lnTo>
                  <a:lnTo>
                    <a:pt x="38430" y="317"/>
                  </a:lnTo>
                  <a:lnTo>
                    <a:pt x="37693" y="0"/>
                  </a:lnTo>
                  <a:lnTo>
                    <a:pt x="35394" y="0"/>
                  </a:lnTo>
                  <a:lnTo>
                    <a:pt x="32677" y="5867"/>
                  </a:lnTo>
                  <a:lnTo>
                    <a:pt x="32880" y="6489"/>
                  </a:lnTo>
                  <a:lnTo>
                    <a:pt x="33718" y="7429"/>
                  </a:lnTo>
                  <a:lnTo>
                    <a:pt x="34455" y="8166"/>
                  </a:lnTo>
                  <a:lnTo>
                    <a:pt x="35394" y="8585"/>
                  </a:lnTo>
                  <a:lnTo>
                    <a:pt x="36550" y="8585"/>
                  </a:lnTo>
                  <a:lnTo>
                    <a:pt x="39052" y="7429"/>
                  </a:lnTo>
                  <a:lnTo>
                    <a:pt x="39052" y="8382"/>
                  </a:lnTo>
                  <a:lnTo>
                    <a:pt x="41363" y="8318"/>
                  </a:lnTo>
                  <a:lnTo>
                    <a:pt x="41363" y="7429"/>
                  </a:lnTo>
                  <a:lnTo>
                    <a:pt x="41363" y="6540"/>
                  </a:lnTo>
                  <a:lnTo>
                    <a:pt x="41363" y="2044"/>
                  </a:lnTo>
                  <a:lnTo>
                    <a:pt x="41363" y="1041"/>
                  </a:lnTo>
                  <a:lnTo>
                    <a:pt x="41363" y="203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0737474" y="4703050"/>
              <a:ext cx="57987" cy="8371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737473" y="4702945"/>
              <a:ext cx="59265" cy="59317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0751706" y="4728711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6489" y="3352"/>
                  </a:moveTo>
                  <a:lnTo>
                    <a:pt x="5943" y="1625"/>
                  </a:lnTo>
                  <a:lnTo>
                    <a:pt x="5765" y="1041"/>
                  </a:lnTo>
                  <a:lnTo>
                    <a:pt x="5638" y="990"/>
                  </a:lnTo>
                  <a:lnTo>
                    <a:pt x="4813" y="647"/>
                  </a:lnTo>
                  <a:lnTo>
                    <a:pt x="4813" y="3302"/>
                  </a:lnTo>
                  <a:lnTo>
                    <a:pt x="4394" y="4495"/>
                  </a:lnTo>
                  <a:lnTo>
                    <a:pt x="3251" y="4978"/>
                  </a:lnTo>
                  <a:lnTo>
                    <a:pt x="2095" y="4495"/>
                  </a:lnTo>
                  <a:lnTo>
                    <a:pt x="1676" y="3302"/>
                  </a:lnTo>
                  <a:lnTo>
                    <a:pt x="3251" y="1625"/>
                  </a:lnTo>
                  <a:lnTo>
                    <a:pt x="4394" y="2146"/>
                  </a:lnTo>
                  <a:lnTo>
                    <a:pt x="4813" y="3302"/>
                  </a:lnTo>
                  <a:lnTo>
                    <a:pt x="4813" y="647"/>
                  </a:lnTo>
                  <a:lnTo>
                    <a:pt x="3568" y="101"/>
                  </a:lnTo>
                  <a:lnTo>
                    <a:pt x="1676" y="990"/>
                  </a:lnTo>
                  <a:lnTo>
                    <a:pt x="1676" y="317"/>
                  </a:lnTo>
                  <a:lnTo>
                    <a:pt x="0" y="317"/>
                  </a:lnTo>
                  <a:lnTo>
                    <a:pt x="0" y="8953"/>
                  </a:lnTo>
                  <a:lnTo>
                    <a:pt x="1778" y="8902"/>
                  </a:lnTo>
                  <a:lnTo>
                    <a:pt x="1778" y="5702"/>
                  </a:lnTo>
                  <a:lnTo>
                    <a:pt x="3670" y="6540"/>
                  </a:lnTo>
                  <a:lnTo>
                    <a:pt x="5435" y="5702"/>
                  </a:lnTo>
                  <a:lnTo>
                    <a:pt x="5765" y="5549"/>
                  </a:lnTo>
                  <a:lnTo>
                    <a:pt x="5956" y="4978"/>
                  </a:lnTo>
                  <a:lnTo>
                    <a:pt x="6489" y="3352"/>
                  </a:lnTo>
                  <a:close/>
                </a:path>
                <a:path w="31115" h="9525">
                  <a:moveTo>
                    <a:pt x="10680" y="266"/>
                  </a:moveTo>
                  <a:lnTo>
                    <a:pt x="9944" y="101"/>
                  </a:lnTo>
                  <a:lnTo>
                    <a:pt x="8801" y="939"/>
                  </a:lnTo>
                  <a:lnTo>
                    <a:pt x="8801" y="266"/>
                  </a:lnTo>
                  <a:lnTo>
                    <a:pt x="7124" y="266"/>
                  </a:lnTo>
                  <a:lnTo>
                    <a:pt x="7124" y="6337"/>
                  </a:lnTo>
                  <a:lnTo>
                    <a:pt x="8902" y="6286"/>
                  </a:lnTo>
                  <a:lnTo>
                    <a:pt x="8902" y="3454"/>
                  </a:lnTo>
                  <a:lnTo>
                    <a:pt x="9105" y="2298"/>
                  </a:lnTo>
                  <a:lnTo>
                    <a:pt x="10058" y="1676"/>
                  </a:lnTo>
                  <a:lnTo>
                    <a:pt x="10680" y="1778"/>
                  </a:lnTo>
                  <a:lnTo>
                    <a:pt x="10680" y="266"/>
                  </a:lnTo>
                  <a:close/>
                </a:path>
                <a:path w="31115" h="9525">
                  <a:moveTo>
                    <a:pt x="17284" y="203"/>
                  </a:moveTo>
                  <a:lnTo>
                    <a:pt x="15608" y="266"/>
                  </a:lnTo>
                  <a:lnTo>
                    <a:pt x="15608" y="838"/>
                  </a:lnTo>
                  <a:lnTo>
                    <a:pt x="15608" y="3302"/>
                  </a:lnTo>
                  <a:lnTo>
                    <a:pt x="15189" y="4445"/>
                  </a:lnTo>
                  <a:lnTo>
                    <a:pt x="14033" y="4978"/>
                  </a:lnTo>
                  <a:lnTo>
                    <a:pt x="12877" y="4445"/>
                  </a:lnTo>
                  <a:lnTo>
                    <a:pt x="12458" y="3251"/>
                  </a:lnTo>
                  <a:lnTo>
                    <a:pt x="12877" y="2095"/>
                  </a:lnTo>
                  <a:lnTo>
                    <a:pt x="14033" y="1625"/>
                  </a:lnTo>
                  <a:lnTo>
                    <a:pt x="15189" y="2095"/>
                  </a:lnTo>
                  <a:lnTo>
                    <a:pt x="15608" y="3302"/>
                  </a:lnTo>
                  <a:lnTo>
                    <a:pt x="15608" y="838"/>
                  </a:lnTo>
                  <a:lnTo>
                    <a:pt x="13830" y="50"/>
                  </a:lnTo>
                  <a:lnTo>
                    <a:pt x="11620" y="990"/>
                  </a:lnTo>
                  <a:lnTo>
                    <a:pt x="10782" y="3302"/>
                  </a:lnTo>
                  <a:lnTo>
                    <a:pt x="11620" y="5549"/>
                  </a:lnTo>
                  <a:lnTo>
                    <a:pt x="13830" y="6489"/>
                  </a:lnTo>
                  <a:lnTo>
                    <a:pt x="15608" y="5600"/>
                  </a:lnTo>
                  <a:lnTo>
                    <a:pt x="15608" y="6286"/>
                  </a:lnTo>
                  <a:lnTo>
                    <a:pt x="17284" y="6286"/>
                  </a:lnTo>
                  <a:lnTo>
                    <a:pt x="17284" y="5600"/>
                  </a:lnTo>
                  <a:lnTo>
                    <a:pt x="17284" y="4978"/>
                  </a:lnTo>
                  <a:lnTo>
                    <a:pt x="17284" y="1625"/>
                  </a:lnTo>
                  <a:lnTo>
                    <a:pt x="17284" y="838"/>
                  </a:lnTo>
                  <a:lnTo>
                    <a:pt x="17284" y="203"/>
                  </a:lnTo>
                  <a:close/>
                </a:path>
                <a:path w="31115" h="9525">
                  <a:moveTo>
                    <a:pt x="23660" y="889"/>
                  </a:moveTo>
                  <a:lnTo>
                    <a:pt x="22936" y="50"/>
                  </a:lnTo>
                  <a:lnTo>
                    <a:pt x="21463" y="50"/>
                  </a:lnTo>
                  <a:lnTo>
                    <a:pt x="19786" y="889"/>
                  </a:lnTo>
                  <a:lnTo>
                    <a:pt x="19786" y="203"/>
                  </a:lnTo>
                  <a:lnTo>
                    <a:pt x="18122" y="203"/>
                  </a:lnTo>
                  <a:lnTo>
                    <a:pt x="18224" y="6286"/>
                  </a:lnTo>
                  <a:lnTo>
                    <a:pt x="19900" y="6286"/>
                  </a:lnTo>
                  <a:lnTo>
                    <a:pt x="19900" y="3035"/>
                  </a:lnTo>
                  <a:lnTo>
                    <a:pt x="20942" y="1574"/>
                  </a:lnTo>
                  <a:lnTo>
                    <a:pt x="21996" y="2832"/>
                  </a:lnTo>
                  <a:lnTo>
                    <a:pt x="21996" y="6286"/>
                  </a:lnTo>
                  <a:lnTo>
                    <a:pt x="23660" y="6286"/>
                  </a:lnTo>
                  <a:lnTo>
                    <a:pt x="23660" y="889"/>
                  </a:lnTo>
                  <a:close/>
                </a:path>
                <a:path w="31115" h="9525">
                  <a:moveTo>
                    <a:pt x="30784" y="203"/>
                  </a:moveTo>
                  <a:lnTo>
                    <a:pt x="29108" y="203"/>
                  </a:lnTo>
                  <a:lnTo>
                    <a:pt x="29108" y="3251"/>
                  </a:lnTo>
                  <a:lnTo>
                    <a:pt x="28587" y="4394"/>
                  </a:lnTo>
                  <a:lnTo>
                    <a:pt x="27432" y="4914"/>
                  </a:lnTo>
                  <a:lnTo>
                    <a:pt x="26390" y="4394"/>
                  </a:lnTo>
                  <a:lnTo>
                    <a:pt x="25869" y="3187"/>
                  </a:lnTo>
                  <a:lnTo>
                    <a:pt x="26289" y="2044"/>
                  </a:lnTo>
                  <a:lnTo>
                    <a:pt x="27432" y="1574"/>
                  </a:lnTo>
                  <a:lnTo>
                    <a:pt x="28587" y="2044"/>
                  </a:lnTo>
                  <a:lnTo>
                    <a:pt x="29108" y="3251"/>
                  </a:lnTo>
                  <a:lnTo>
                    <a:pt x="29108" y="203"/>
                  </a:lnTo>
                  <a:lnTo>
                    <a:pt x="29006" y="838"/>
                  </a:lnTo>
                  <a:lnTo>
                    <a:pt x="27228" y="0"/>
                  </a:lnTo>
                  <a:lnTo>
                    <a:pt x="25031" y="939"/>
                  </a:lnTo>
                  <a:lnTo>
                    <a:pt x="24193" y="3251"/>
                  </a:lnTo>
                  <a:lnTo>
                    <a:pt x="25031" y="5499"/>
                  </a:lnTo>
                  <a:lnTo>
                    <a:pt x="27228" y="6438"/>
                  </a:lnTo>
                  <a:lnTo>
                    <a:pt x="29006" y="5549"/>
                  </a:lnTo>
                  <a:lnTo>
                    <a:pt x="29006" y="6286"/>
                  </a:lnTo>
                  <a:lnTo>
                    <a:pt x="30784" y="6286"/>
                  </a:lnTo>
                  <a:lnTo>
                    <a:pt x="30784" y="5549"/>
                  </a:lnTo>
                  <a:lnTo>
                    <a:pt x="30784" y="4914"/>
                  </a:lnTo>
                  <a:lnTo>
                    <a:pt x="30784" y="1574"/>
                  </a:lnTo>
                  <a:lnTo>
                    <a:pt x="30784" y="838"/>
                  </a:lnTo>
                  <a:lnTo>
                    <a:pt x="30784" y="203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5665491" y="5080682"/>
              <a:ext cx="77463" cy="10968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5665491" y="5080525"/>
              <a:ext cx="77746" cy="77798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15684233" y="5114295"/>
              <a:ext cx="40640" cy="12065"/>
            </a:xfrm>
            <a:custGeom>
              <a:avLst/>
              <a:gdLst/>
              <a:ahLst/>
              <a:cxnLst/>
              <a:rect l="l" t="t" r="r" b="b"/>
              <a:pathLst>
                <a:path w="40640" h="12064">
                  <a:moveTo>
                    <a:pt x="8585" y="5448"/>
                  </a:moveTo>
                  <a:lnTo>
                    <a:pt x="6388" y="355"/>
                  </a:lnTo>
                  <a:lnTo>
                    <a:pt x="6388" y="4292"/>
                  </a:lnTo>
                  <a:lnTo>
                    <a:pt x="5753" y="5867"/>
                  </a:lnTo>
                  <a:lnTo>
                    <a:pt x="4292" y="6553"/>
                  </a:lnTo>
                  <a:lnTo>
                    <a:pt x="2819" y="5867"/>
                  </a:lnTo>
                  <a:lnTo>
                    <a:pt x="2209" y="4356"/>
                  </a:lnTo>
                  <a:lnTo>
                    <a:pt x="2197" y="3098"/>
                  </a:lnTo>
                  <a:lnTo>
                    <a:pt x="3035" y="2146"/>
                  </a:lnTo>
                  <a:lnTo>
                    <a:pt x="4292" y="2146"/>
                  </a:lnTo>
                  <a:lnTo>
                    <a:pt x="5753" y="2781"/>
                  </a:lnTo>
                  <a:lnTo>
                    <a:pt x="6388" y="4292"/>
                  </a:lnTo>
                  <a:lnTo>
                    <a:pt x="6388" y="355"/>
                  </a:lnTo>
                  <a:lnTo>
                    <a:pt x="5854" y="114"/>
                  </a:lnTo>
                  <a:lnTo>
                    <a:pt x="3657" y="114"/>
                  </a:lnTo>
                  <a:lnTo>
                    <a:pt x="2819" y="533"/>
                  </a:lnTo>
                  <a:lnTo>
                    <a:pt x="2197" y="1308"/>
                  </a:lnTo>
                  <a:lnTo>
                    <a:pt x="2197" y="368"/>
                  </a:lnTo>
                  <a:lnTo>
                    <a:pt x="0" y="368"/>
                  </a:lnTo>
                  <a:lnTo>
                    <a:pt x="0" y="11684"/>
                  </a:lnTo>
                  <a:lnTo>
                    <a:pt x="2298" y="11684"/>
                  </a:lnTo>
                  <a:lnTo>
                    <a:pt x="2298" y="7493"/>
                  </a:lnTo>
                  <a:lnTo>
                    <a:pt x="2921" y="8229"/>
                  </a:lnTo>
                  <a:lnTo>
                    <a:pt x="3759" y="8534"/>
                  </a:lnTo>
                  <a:lnTo>
                    <a:pt x="5854" y="8534"/>
                  </a:lnTo>
                  <a:lnTo>
                    <a:pt x="6807" y="8115"/>
                  </a:lnTo>
                  <a:lnTo>
                    <a:pt x="7315" y="7493"/>
                  </a:lnTo>
                  <a:lnTo>
                    <a:pt x="8077" y="6553"/>
                  </a:lnTo>
                  <a:lnTo>
                    <a:pt x="8585" y="5448"/>
                  </a:lnTo>
                  <a:close/>
                </a:path>
                <a:path w="40640" h="12064">
                  <a:moveTo>
                    <a:pt x="13919" y="317"/>
                  </a:moveTo>
                  <a:lnTo>
                    <a:pt x="12979" y="165"/>
                  </a:lnTo>
                  <a:lnTo>
                    <a:pt x="11404" y="1206"/>
                  </a:lnTo>
                  <a:lnTo>
                    <a:pt x="11404" y="317"/>
                  </a:lnTo>
                  <a:lnTo>
                    <a:pt x="9207" y="368"/>
                  </a:lnTo>
                  <a:lnTo>
                    <a:pt x="9309" y="8280"/>
                  </a:lnTo>
                  <a:lnTo>
                    <a:pt x="11518" y="8280"/>
                  </a:lnTo>
                  <a:lnTo>
                    <a:pt x="11518" y="4508"/>
                  </a:lnTo>
                  <a:lnTo>
                    <a:pt x="11823" y="3035"/>
                  </a:lnTo>
                  <a:lnTo>
                    <a:pt x="12979" y="2209"/>
                  </a:lnTo>
                  <a:lnTo>
                    <a:pt x="13919" y="2362"/>
                  </a:lnTo>
                  <a:lnTo>
                    <a:pt x="13919" y="317"/>
                  </a:lnTo>
                  <a:close/>
                </a:path>
                <a:path w="40640" h="12064">
                  <a:moveTo>
                    <a:pt x="22720" y="8229"/>
                  </a:moveTo>
                  <a:lnTo>
                    <a:pt x="22707" y="7340"/>
                  </a:lnTo>
                  <a:lnTo>
                    <a:pt x="22694" y="6502"/>
                  </a:lnTo>
                  <a:lnTo>
                    <a:pt x="22631" y="2044"/>
                  </a:lnTo>
                  <a:lnTo>
                    <a:pt x="22618" y="1104"/>
                  </a:lnTo>
                  <a:lnTo>
                    <a:pt x="22606" y="266"/>
                  </a:lnTo>
                  <a:lnTo>
                    <a:pt x="20408" y="266"/>
                  </a:lnTo>
                  <a:lnTo>
                    <a:pt x="20408" y="1104"/>
                  </a:lnTo>
                  <a:lnTo>
                    <a:pt x="20408" y="4292"/>
                  </a:lnTo>
                  <a:lnTo>
                    <a:pt x="19786" y="5816"/>
                  </a:lnTo>
                  <a:lnTo>
                    <a:pt x="18313" y="6502"/>
                  </a:lnTo>
                  <a:lnTo>
                    <a:pt x="16852" y="5816"/>
                  </a:lnTo>
                  <a:lnTo>
                    <a:pt x="16230" y="4292"/>
                  </a:lnTo>
                  <a:lnTo>
                    <a:pt x="16852" y="2730"/>
                  </a:lnTo>
                  <a:lnTo>
                    <a:pt x="18313" y="2044"/>
                  </a:lnTo>
                  <a:lnTo>
                    <a:pt x="19888" y="2730"/>
                  </a:lnTo>
                  <a:lnTo>
                    <a:pt x="20408" y="4292"/>
                  </a:lnTo>
                  <a:lnTo>
                    <a:pt x="20408" y="1104"/>
                  </a:lnTo>
                  <a:lnTo>
                    <a:pt x="19888" y="419"/>
                  </a:lnTo>
                  <a:lnTo>
                    <a:pt x="19050" y="63"/>
                  </a:lnTo>
                  <a:lnTo>
                    <a:pt x="16852" y="63"/>
                  </a:lnTo>
                  <a:lnTo>
                    <a:pt x="15913" y="482"/>
                  </a:lnTo>
                  <a:lnTo>
                    <a:pt x="15176" y="1308"/>
                  </a:lnTo>
                  <a:lnTo>
                    <a:pt x="14439" y="2095"/>
                  </a:lnTo>
                  <a:lnTo>
                    <a:pt x="14249" y="2730"/>
                  </a:lnTo>
                  <a:lnTo>
                    <a:pt x="14249" y="5816"/>
                  </a:lnTo>
                  <a:lnTo>
                    <a:pt x="14439" y="6438"/>
                  </a:lnTo>
                  <a:lnTo>
                    <a:pt x="15265" y="7340"/>
                  </a:lnTo>
                  <a:lnTo>
                    <a:pt x="15913" y="8064"/>
                  </a:lnTo>
                  <a:lnTo>
                    <a:pt x="16852" y="8483"/>
                  </a:lnTo>
                  <a:lnTo>
                    <a:pt x="18008" y="8483"/>
                  </a:lnTo>
                  <a:lnTo>
                    <a:pt x="20408" y="7340"/>
                  </a:lnTo>
                  <a:lnTo>
                    <a:pt x="20408" y="8229"/>
                  </a:lnTo>
                  <a:lnTo>
                    <a:pt x="22720" y="8229"/>
                  </a:lnTo>
                  <a:close/>
                </a:path>
                <a:path w="40640" h="12064">
                  <a:moveTo>
                    <a:pt x="30988" y="1155"/>
                  </a:moveTo>
                  <a:lnTo>
                    <a:pt x="29946" y="0"/>
                  </a:lnTo>
                  <a:lnTo>
                    <a:pt x="28054" y="63"/>
                  </a:lnTo>
                  <a:lnTo>
                    <a:pt x="25958" y="1155"/>
                  </a:lnTo>
                  <a:lnTo>
                    <a:pt x="25958" y="266"/>
                  </a:lnTo>
                  <a:lnTo>
                    <a:pt x="23761" y="266"/>
                  </a:lnTo>
                  <a:lnTo>
                    <a:pt x="23761" y="8229"/>
                  </a:lnTo>
                  <a:lnTo>
                    <a:pt x="26073" y="8229"/>
                  </a:lnTo>
                  <a:lnTo>
                    <a:pt x="26073" y="2679"/>
                  </a:lnTo>
                  <a:lnTo>
                    <a:pt x="26492" y="2044"/>
                  </a:lnTo>
                  <a:lnTo>
                    <a:pt x="28270" y="2044"/>
                  </a:lnTo>
                  <a:lnTo>
                    <a:pt x="28689" y="2628"/>
                  </a:lnTo>
                  <a:lnTo>
                    <a:pt x="28689" y="3670"/>
                  </a:lnTo>
                  <a:lnTo>
                    <a:pt x="28790" y="8229"/>
                  </a:lnTo>
                  <a:lnTo>
                    <a:pt x="30988" y="8229"/>
                  </a:lnTo>
                  <a:lnTo>
                    <a:pt x="30988" y="1155"/>
                  </a:lnTo>
                  <a:close/>
                </a:path>
                <a:path w="40640" h="12064">
                  <a:moveTo>
                    <a:pt x="40309" y="215"/>
                  </a:moveTo>
                  <a:lnTo>
                    <a:pt x="38112" y="266"/>
                  </a:lnTo>
                  <a:lnTo>
                    <a:pt x="38112" y="4241"/>
                  </a:lnTo>
                  <a:lnTo>
                    <a:pt x="37477" y="5765"/>
                  </a:lnTo>
                  <a:lnTo>
                    <a:pt x="35915" y="6438"/>
                  </a:lnTo>
                  <a:lnTo>
                    <a:pt x="34442" y="5765"/>
                  </a:lnTo>
                  <a:lnTo>
                    <a:pt x="33921" y="4191"/>
                  </a:lnTo>
                  <a:lnTo>
                    <a:pt x="34442" y="2679"/>
                  </a:lnTo>
                  <a:lnTo>
                    <a:pt x="35915" y="1993"/>
                  </a:lnTo>
                  <a:lnTo>
                    <a:pt x="37477" y="2679"/>
                  </a:lnTo>
                  <a:lnTo>
                    <a:pt x="38112" y="4241"/>
                  </a:lnTo>
                  <a:lnTo>
                    <a:pt x="38112" y="266"/>
                  </a:lnTo>
                  <a:lnTo>
                    <a:pt x="37998" y="1054"/>
                  </a:lnTo>
                  <a:lnTo>
                    <a:pt x="37477" y="368"/>
                  </a:lnTo>
                  <a:lnTo>
                    <a:pt x="36753" y="0"/>
                  </a:lnTo>
                  <a:lnTo>
                    <a:pt x="34442" y="0"/>
                  </a:lnTo>
                  <a:lnTo>
                    <a:pt x="33502" y="419"/>
                  </a:lnTo>
                  <a:lnTo>
                    <a:pt x="32766" y="1257"/>
                  </a:lnTo>
                  <a:lnTo>
                    <a:pt x="32042" y="2044"/>
                  </a:lnTo>
                  <a:lnTo>
                    <a:pt x="31838" y="2679"/>
                  </a:lnTo>
                  <a:lnTo>
                    <a:pt x="31838" y="5765"/>
                  </a:lnTo>
                  <a:lnTo>
                    <a:pt x="32042" y="6388"/>
                  </a:lnTo>
                  <a:lnTo>
                    <a:pt x="32854" y="7277"/>
                  </a:lnTo>
                  <a:lnTo>
                    <a:pt x="33502" y="8013"/>
                  </a:lnTo>
                  <a:lnTo>
                    <a:pt x="34544" y="8432"/>
                  </a:lnTo>
                  <a:lnTo>
                    <a:pt x="35699" y="8432"/>
                  </a:lnTo>
                  <a:lnTo>
                    <a:pt x="37998" y="7277"/>
                  </a:lnTo>
                  <a:lnTo>
                    <a:pt x="37998" y="8166"/>
                  </a:lnTo>
                  <a:lnTo>
                    <a:pt x="40309" y="8166"/>
                  </a:lnTo>
                  <a:lnTo>
                    <a:pt x="40309" y="7277"/>
                  </a:lnTo>
                  <a:lnTo>
                    <a:pt x="40309" y="6438"/>
                  </a:lnTo>
                  <a:lnTo>
                    <a:pt x="40309" y="1993"/>
                  </a:lnTo>
                  <a:lnTo>
                    <a:pt x="40309" y="1054"/>
                  </a:lnTo>
                  <a:lnTo>
                    <a:pt x="40309" y="215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1762259" y="4565327"/>
              <a:ext cx="79683" cy="111755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1762259" y="4564468"/>
              <a:ext cx="79631" cy="79735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11781523" y="4599082"/>
              <a:ext cx="41275" cy="12065"/>
            </a:xfrm>
            <a:custGeom>
              <a:avLst/>
              <a:gdLst/>
              <a:ahLst/>
              <a:cxnLst/>
              <a:rect l="l" t="t" r="r" b="b"/>
              <a:pathLst>
                <a:path w="41275" h="12064">
                  <a:moveTo>
                    <a:pt x="8788" y="5600"/>
                  </a:moveTo>
                  <a:lnTo>
                    <a:pt x="6489" y="342"/>
                  </a:lnTo>
                  <a:lnTo>
                    <a:pt x="6489" y="4445"/>
                  </a:lnTo>
                  <a:lnTo>
                    <a:pt x="5969" y="6019"/>
                  </a:lnTo>
                  <a:lnTo>
                    <a:pt x="4394" y="6705"/>
                  </a:lnTo>
                  <a:lnTo>
                    <a:pt x="2819" y="6070"/>
                  </a:lnTo>
                  <a:lnTo>
                    <a:pt x="2311" y="4445"/>
                  </a:lnTo>
                  <a:lnTo>
                    <a:pt x="2298" y="3136"/>
                  </a:lnTo>
                  <a:lnTo>
                    <a:pt x="3136" y="2197"/>
                  </a:lnTo>
                  <a:lnTo>
                    <a:pt x="4394" y="2197"/>
                  </a:lnTo>
                  <a:lnTo>
                    <a:pt x="5969" y="2819"/>
                  </a:lnTo>
                  <a:lnTo>
                    <a:pt x="6489" y="4445"/>
                  </a:lnTo>
                  <a:lnTo>
                    <a:pt x="6489" y="342"/>
                  </a:lnTo>
                  <a:lnTo>
                    <a:pt x="5969" y="101"/>
                  </a:lnTo>
                  <a:lnTo>
                    <a:pt x="3657" y="101"/>
                  </a:lnTo>
                  <a:lnTo>
                    <a:pt x="2819" y="520"/>
                  </a:lnTo>
                  <a:lnTo>
                    <a:pt x="2197" y="1358"/>
                  </a:lnTo>
                  <a:lnTo>
                    <a:pt x="2197" y="368"/>
                  </a:lnTo>
                  <a:lnTo>
                    <a:pt x="0" y="368"/>
                  </a:lnTo>
                  <a:lnTo>
                    <a:pt x="0" y="11988"/>
                  </a:lnTo>
                  <a:lnTo>
                    <a:pt x="2298" y="11988"/>
                  </a:lnTo>
                  <a:lnTo>
                    <a:pt x="2298" y="7696"/>
                  </a:lnTo>
                  <a:lnTo>
                    <a:pt x="3035" y="8369"/>
                  </a:lnTo>
                  <a:lnTo>
                    <a:pt x="3873" y="8737"/>
                  </a:lnTo>
                  <a:lnTo>
                    <a:pt x="5969" y="8737"/>
                  </a:lnTo>
                  <a:lnTo>
                    <a:pt x="6908" y="8318"/>
                  </a:lnTo>
                  <a:lnTo>
                    <a:pt x="7429" y="7696"/>
                  </a:lnTo>
                  <a:lnTo>
                    <a:pt x="8280" y="6705"/>
                  </a:lnTo>
                  <a:lnTo>
                    <a:pt x="8788" y="5600"/>
                  </a:lnTo>
                  <a:close/>
                </a:path>
                <a:path w="41275" h="12064">
                  <a:moveTo>
                    <a:pt x="14236" y="368"/>
                  </a:moveTo>
                  <a:lnTo>
                    <a:pt x="13296" y="152"/>
                  </a:lnTo>
                  <a:lnTo>
                    <a:pt x="11722" y="1257"/>
                  </a:lnTo>
                  <a:lnTo>
                    <a:pt x="11722" y="368"/>
                  </a:lnTo>
                  <a:lnTo>
                    <a:pt x="9423" y="368"/>
                  </a:lnTo>
                  <a:lnTo>
                    <a:pt x="9525" y="8483"/>
                  </a:lnTo>
                  <a:lnTo>
                    <a:pt x="11823" y="8483"/>
                  </a:lnTo>
                  <a:lnTo>
                    <a:pt x="11823" y="4660"/>
                  </a:lnTo>
                  <a:lnTo>
                    <a:pt x="12141" y="3086"/>
                  </a:lnTo>
                  <a:lnTo>
                    <a:pt x="13296" y="2247"/>
                  </a:lnTo>
                  <a:lnTo>
                    <a:pt x="14236" y="2400"/>
                  </a:lnTo>
                  <a:lnTo>
                    <a:pt x="14236" y="368"/>
                  </a:lnTo>
                  <a:close/>
                </a:path>
                <a:path w="41275" h="12064">
                  <a:moveTo>
                    <a:pt x="23139" y="317"/>
                  </a:moveTo>
                  <a:lnTo>
                    <a:pt x="20828" y="317"/>
                  </a:lnTo>
                  <a:lnTo>
                    <a:pt x="20828" y="4394"/>
                  </a:lnTo>
                  <a:lnTo>
                    <a:pt x="20205" y="5969"/>
                  </a:lnTo>
                  <a:lnTo>
                    <a:pt x="18745" y="6642"/>
                  </a:lnTo>
                  <a:lnTo>
                    <a:pt x="17170" y="5969"/>
                  </a:lnTo>
                  <a:lnTo>
                    <a:pt x="16535" y="4394"/>
                  </a:lnTo>
                  <a:lnTo>
                    <a:pt x="17170" y="2768"/>
                  </a:lnTo>
                  <a:lnTo>
                    <a:pt x="18630" y="2146"/>
                  </a:lnTo>
                  <a:lnTo>
                    <a:pt x="20205" y="2768"/>
                  </a:lnTo>
                  <a:lnTo>
                    <a:pt x="20828" y="4394"/>
                  </a:lnTo>
                  <a:lnTo>
                    <a:pt x="20828" y="317"/>
                  </a:lnTo>
                  <a:lnTo>
                    <a:pt x="20726" y="1155"/>
                  </a:lnTo>
                  <a:lnTo>
                    <a:pt x="20205" y="419"/>
                  </a:lnTo>
                  <a:lnTo>
                    <a:pt x="19469" y="50"/>
                  </a:lnTo>
                  <a:lnTo>
                    <a:pt x="17170" y="50"/>
                  </a:lnTo>
                  <a:lnTo>
                    <a:pt x="14452" y="5969"/>
                  </a:lnTo>
                  <a:lnTo>
                    <a:pt x="14655" y="6591"/>
                  </a:lnTo>
                  <a:lnTo>
                    <a:pt x="15582" y="7531"/>
                  </a:lnTo>
                  <a:lnTo>
                    <a:pt x="16230" y="8267"/>
                  </a:lnTo>
                  <a:lnTo>
                    <a:pt x="17170" y="8686"/>
                  </a:lnTo>
                  <a:lnTo>
                    <a:pt x="18427" y="8686"/>
                  </a:lnTo>
                  <a:lnTo>
                    <a:pt x="20828" y="7531"/>
                  </a:lnTo>
                  <a:lnTo>
                    <a:pt x="20828" y="8432"/>
                  </a:lnTo>
                  <a:lnTo>
                    <a:pt x="23139" y="8432"/>
                  </a:lnTo>
                  <a:lnTo>
                    <a:pt x="23139" y="7531"/>
                  </a:lnTo>
                  <a:lnTo>
                    <a:pt x="23139" y="6642"/>
                  </a:lnTo>
                  <a:lnTo>
                    <a:pt x="23139" y="2146"/>
                  </a:lnTo>
                  <a:lnTo>
                    <a:pt x="23139" y="1155"/>
                  </a:lnTo>
                  <a:lnTo>
                    <a:pt x="23139" y="317"/>
                  </a:lnTo>
                  <a:close/>
                </a:path>
                <a:path w="41275" h="12064">
                  <a:moveTo>
                    <a:pt x="31724" y="3136"/>
                  </a:moveTo>
                  <a:lnTo>
                    <a:pt x="31623" y="1206"/>
                  </a:lnTo>
                  <a:lnTo>
                    <a:pt x="30568" y="50"/>
                  </a:lnTo>
                  <a:lnTo>
                    <a:pt x="27749" y="50"/>
                  </a:lnTo>
                  <a:lnTo>
                    <a:pt x="27012" y="419"/>
                  </a:lnTo>
                  <a:lnTo>
                    <a:pt x="26492" y="1206"/>
                  </a:lnTo>
                  <a:lnTo>
                    <a:pt x="26492" y="317"/>
                  </a:lnTo>
                  <a:lnTo>
                    <a:pt x="24282" y="317"/>
                  </a:lnTo>
                  <a:lnTo>
                    <a:pt x="24282" y="8432"/>
                  </a:lnTo>
                  <a:lnTo>
                    <a:pt x="26593" y="8432"/>
                  </a:lnTo>
                  <a:lnTo>
                    <a:pt x="26593" y="2768"/>
                  </a:lnTo>
                  <a:lnTo>
                    <a:pt x="27114" y="2146"/>
                  </a:lnTo>
                  <a:lnTo>
                    <a:pt x="28892" y="2146"/>
                  </a:lnTo>
                  <a:lnTo>
                    <a:pt x="29311" y="2667"/>
                  </a:lnTo>
                  <a:lnTo>
                    <a:pt x="29311" y="8432"/>
                  </a:lnTo>
                  <a:lnTo>
                    <a:pt x="31724" y="8432"/>
                  </a:lnTo>
                  <a:lnTo>
                    <a:pt x="31724" y="3136"/>
                  </a:lnTo>
                  <a:close/>
                </a:path>
                <a:path w="41275" h="12064">
                  <a:moveTo>
                    <a:pt x="41148" y="254"/>
                  </a:moveTo>
                  <a:lnTo>
                    <a:pt x="38950" y="254"/>
                  </a:lnTo>
                  <a:lnTo>
                    <a:pt x="38950" y="4343"/>
                  </a:lnTo>
                  <a:lnTo>
                    <a:pt x="38315" y="5918"/>
                  </a:lnTo>
                  <a:lnTo>
                    <a:pt x="36753" y="6591"/>
                  </a:lnTo>
                  <a:lnTo>
                    <a:pt x="35280" y="5918"/>
                  </a:lnTo>
                  <a:lnTo>
                    <a:pt x="34658" y="4343"/>
                  </a:lnTo>
                  <a:lnTo>
                    <a:pt x="35179" y="2717"/>
                  </a:lnTo>
                  <a:lnTo>
                    <a:pt x="36753" y="2044"/>
                  </a:lnTo>
                  <a:lnTo>
                    <a:pt x="38315" y="2717"/>
                  </a:lnTo>
                  <a:lnTo>
                    <a:pt x="38950" y="4343"/>
                  </a:lnTo>
                  <a:lnTo>
                    <a:pt x="38950" y="254"/>
                  </a:lnTo>
                  <a:lnTo>
                    <a:pt x="38849" y="1092"/>
                  </a:lnTo>
                  <a:lnTo>
                    <a:pt x="38315" y="368"/>
                  </a:lnTo>
                  <a:lnTo>
                    <a:pt x="37477" y="0"/>
                  </a:lnTo>
                  <a:lnTo>
                    <a:pt x="35179" y="0"/>
                  </a:lnTo>
                  <a:lnTo>
                    <a:pt x="34239" y="469"/>
                  </a:lnTo>
                  <a:lnTo>
                    <a:pt x="33502" y="1257"/>
                  </a:lnTo>
                  <a:lnTo>
                    <a:pt x="32766" y="2095"/>
                  </a:lnTo>
                  <a:lnTo>
                    <a:pt x="32346" y="3136"/>
                  </a:lnTo>
                  <a:lnTo>
                    <a:pt x="32346" y="5549"/>
                  </a:lnTo>
                  <a:lnTo>
                    <a:pt x="32766" y="6540"/>
                  </a:lnTo>
                  <a:lnTo>
                    <a:pt x="34239" y="8216"/>
                  </a:lnTo>
                  <a:lnTo>
                    <a:pt x="35280" y="8636"/>
                  </a:lnTo>
                  <a:lnTo>
                    <a:pt x="36436" y="8636"/>
                  </a:lnTo>
                  <a:lnTo>
                    <a:pt x="38849" y="7480"/>
                  </a:lnTo>
                  <a:lnTo>
                    <a:pt x="38849" y="8369"/>
                  </a:lnTo>
                  <a:lnTo>
                    <a:pt x="41148" y="8369"/>
                  </a:lnTo>
                  <a:lnTo>
                    <a:pt x="41148" y="7480"/>
                  </a:lnTo>
                  <a:lnTo>
                    <a:pt x="41148" y="6591"/>
                  </a:lnTo>
                  <a:lnTo>
                    <a:pt x="41148" y="2044"/>
                  </a:lnTo>
                  <a:lnTo>
                    <a:pt x="41148" y="1092"/>
                  </a:lnTo>
                  <a:lnTo>
                    <a:pt x="41148" y="254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2494907" y="6499231"/>
              <a:ext cx="54427" cy="79039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2494907" y="6499147"/>
              <a:ext cx="56019" cy="56034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12508510" y="6523487"/>
              <a:ext cx="29209" cy="8890"/>
            </a:xfrm>
            <a:custGeom>
              <a:avLst/>
              <a:gdLst/>
              <a:ahLst/>
              <a:cxnLst/>
              <a:rect l="l" t="t" r="r" b="b"/>
              <a:pathLst>
                <a:path w="29209" h="8890">
                  <a:moveTo>
                    <a:pt x="6184" y="3136"/>
                  </a:moveTo>
                  <a:lnTo>
                    <a:pt x="5626" y="1511"/>
                  </a:lnTo>
                  <a:lnTo>
                    <a:pt x="5448" y="990"/>
                  </a:lnTo>
                  <a:lnTo>
                    <a:pt x="4610" y="622"/>
                  </a:lnTo>
                  <a:lnTo>
                    <a:pt x="4610" y="3086"/>
                  </a:lnTo>
                  <a:lnTo>
                    <a:pt x="4191" y="4216"/>
                  </a:lnTo>
                  <a:lnTo>
                    <a:pt x="3149" y="4711"/>
                  </a:lnTo>
                  <a:lnTo>
                    <a:pt x="2095" y="4241"/>
                  </a:lnTo>
                  <a:lnTo>
                    <a:pt x="1676" y="3086"/>
                  </a:lnTo>
                  <a:lnTo>
                    <a:pt x="3149" y="1511"/>
                  </a:lnTo>
                  <a:lnTo>
                    <a:pt x="4191" y="1968"/>
                  </a:lnTo>
                  <a:lnTo>
                    <a:pt x="4610" y="3086"/>
                  </a:lnTo>
                  <a:lnTo>
                    <a:pt x="4610" y="622"/>
                  </a:lnTo>
                  <a:lnTo>
                    <a:pt x="3352" y="63"/>
                  </a:lnTo>
                  <a:lnTo>
                    <a:pt x="1574" y="939"/>
                  </a:lnTo>
                  <a:lnTo>
                    <a:pt x="1574" y="241"/>
                  </a:lnTo>
                  <a:lnTo>
                    <a:pt x="0" y="241"/>
                  </a:lnTo>
                  <a:lnTo>
                    <a:pt x="0" y="8407"/>
                  </a:lnTo>
                  <a:lnTo>
                    <a:pt x="1676" y="8407"/>
                  </a:lnTo>
                  <a:lnTo>
                    <a:pt x="1676" y="5384"/>
                  </a:lnTo>
                  <a:lnTo>
                    <a:pt x="3454" y="6134"/>
                  </a:lnTo>
                  <a:lnTo>
                    <a:pt x="5054" y="5384"/>
                  </a:lnTo>
                  <a:lnTo>
                    <a:pt x="5448" y="5194"/>
                  </a:lnTo>
                  <a:lnTo>
                    <a:pt x="5626" y="4711"/>
                  </a:lnTo>
                  <a:lnTo>
                    <a:pt x="6184" y="3136"/>
                  </a:lnTo>
                  <a:close/>
                </a:path>
                <a:path w="29209" h="8890">
                  <a:moveTo>
                    <a:pt x="10058" y="203"/>
                  </a:moveTo>
                  <a:lnTo>
                    <a:pt x="9321" y="101"/>
                  </a:lnTo>
                  <a:lnTo>
                    <a:pt x="8280" y="863"/>
                  </a:lnTo>
                  <a:lnTo>
                    <a:pt x="8280" y="228"/>
                  </a:lnTo>
                  <a:lnTo>
                    <a:pt x="6705" y="228"/>
                  </a:lnTo>
                  <a:lnTo>
                    <a:pt x="6705" y="5930"/>
                  </a:lnTo>
                  <a:lnTo>
                    <a:pt x="8382" y="5930"/>
                  </a:lnTo>
                  <a:lnTo>
                    <a:pt x="8382" y="3238"/>
                  </a:lnTo>
                  <a:lnTo>
                    <a:pt x="8483" y="2146"/>
                  </a:lnTo>
                  <a:lnTo>
                    <a:pt x="9423" y="1549"/>
                  </a:lnTo>
                  <a:lnTo>
                    <a:pt x="10058" y="1676"/>
                  </a:lnTo>
                  <a:lnTo>
                    <a:pt x="10058" y="203"/>
                  </a:lnTo>
                  <a:close/>
                </a:path>
                <a:path w="29209" h="8890">
                  <a:moveTo>
                    <a:pt x="16344" y="5905"/>
                  </a:moveTo>
                  <a:lnTo>
                    <a:pt x="16332" y="5283"/>
                  </a:lnTo>
                  <a:lnTo>
                    <a:pt x="16319" y="4660"/>
                  </a:lnTo>
                  <a:lnTo>
                    <a:pt x="16256" y="1473"/>
                  </a:lnTo>
                  <a:lnTo>
                    <a:pt x="16243" y="774"/>
                  </a:lnTo>
                  <a:lnTo>
                    <a:pt x="16230" y="190"/>
                  </a:lnTo>
                  <a:lnTo>
                    <a:pt x="14668" y="203"/>
                  </a:lnTo>
                  <a:lnTo>
                    <a:pt x="14668" y="774"/>
                  </a:lnTo>
                  <a:lnTo>
                    <a:pt x="14668" y="3086"/>
                  </a:lnTo>
                  <a:lnTo>
                    <a:pt x="14249" y="4191"/>
                  </a:lnTo>
                  <a:lnTo>
                    <a:pt x="13195" y="4660"/>
                  </a:lnTo>
                  <a:lnTo>
                    <a:pt x="12153" y="4178"/>
                  </a:lnTo>
                  <a:lnTo>
                    <a:pt x="11620" y="3073"/>
                  </a:lnTo>
                  <a:lnTo>
                    <a:pt x="12039" y="1943"/>
                  </a:lnTo>
                  <a:lnTo>
                    <a:pt x="13093" y="1473"/>
                  </a:lnTo>
                  <a:lnTo>
                    <a:pt x="14249" y="1943"/>
                  </a:lnTo>
                  <a:lnTo>
                    <a:pt x="14668" y="3086"/>
                  </a:lnTo>
                  <a:lnTo>
                    <a:pt x="14668" y="774"/>
                  </a:lnTo>
                  <a:lnTo>
                    <a:pt x="12992" y="25"/>
                  </a:lnTo>
                  <a:lnTo>
                    <a:pt x="10896" y="927"/>
                  </a:lnTo>
                  <a:lnTo>
                    <a:pt x="10058" y="3073"/>
                  </a:lnTo>
                  <a:lnTo>
                    <a:pt x="10896" y="5194"/>
                  </a:lnTo>
                  <a:lnTo>
                    <a:pt x="12992" y="6096"/>
                  </a:lnTo>
                  <a:lnTo>
                    <a:pt x="14668" y="5283"/>
                  </a:lnTo>
                  <a:lnTo>
                    <a:pt x="14668" y="5930"/>
                  </a:lnTo>
                  <a:lnTo>
                    <a:pt x="16344" y="5905"/>
                  </a:lnTo>
                  <a:close/>
                </a:path>
                <a:path w="29209" h="8890">
                  <a:moveTo>
                    <a:pt x="22301" y="825"/>
                  </a:moveTo>
                  <a:lnTo>
                    <a:pt x="21577" y="25"/>
                  </a:lnTo>
                  <a:lnTo>
                    <a:pt x="20218" y="25"/>
                  </a:lnTo>
                  <a:lnTo>
                    <a:pt x="18643" y="825"/>
                  </a:lnTo>
                  <a:lnTo>
                    <a:pt x="18643" y="190"/>
                  </a:lnTo>
                  <a:lnTo>
                    <a:pt x="17068" y="190"/>
                  </a:lnTo>
                  <a:lnTo>
                    <a:pt x="17068" y="5905"/>
                  </a:lnTo>
                  <a:lnTo>
                    <a:pt x="18745" y="5905"/>
                  </a:lnTo>
                  <a:lnTo>
                    <a:pt x="18745" y="2806"/>
                  </a:lnTo>
                  <a:lnTo>
                    <a:pt x="19685" y="1473"/>
                  </a:lnTo>
                  <a:lnTo>
                    <a:pt x="20637" y="2641"/>
                  </a:lnTo>
                  <a:lnTo>
                    <a:pt x="20637" y="5892"/>
                  </a:lnTo>
                  <a:lnTo>
                    <a:pt x="22301" y="5892"/>
                  </a:lnTo>
                  <a:lnTo>
                    <a:pt x="22301" y="825"/>
                  </a:lnTo>
                  <a:close/>
                </a:path>
                <a:path w="29209" h="8890">
                  <a:moveTo>
                    <a:pt x="29006" y="152"/>
                  </a:moveTo>
                  <a:lnTo>
                    <a:pt x="27330" y="165"/>
                  </a:lnTo>
                  <a:lnTo>
                    <a:pt x="27330" y="736"/>
                  </a:lnTo>
                  <a:lnTo>
                    <a:pt x="27330" y="3048"/>
                  </a:lnTo>
                  <a:lnTo>
                    <a:pt x="26911" y="4152"/>
                  </a:lnTo>
                  <a:lnTo>
                    <a:pt x="25869" y="4622"/>
                  </a:lnTo>
                  <a:lnTo>
                    <a:pt x="24815" y="4127"/>
                  </a:lnTo>
                  <a:lnTo>
                    <a:pt x="24396" y="3035"/>
                  </a:lnTo>
                  <a:lnTo>
                    <a:pt x="24815" y="1905"/>
                  </a:lnTo>
                  <a:lnTo>
                    <a:pt x="25869" y="1435"/>
                  </a:lnTo>
                  <a:lnTo>
                    <a:pt x="26911" y="1905"/>
                  </a:lnTo>
                  <a:lnTo>
                    <a:pt x="27330" y="3048"/>
                  </a:lnTo>
                  <a:lnTo>
                    <a:pt x="27330" y="736"/>
                  </a:lnTo>
                  <a:lnTo>
                    <a:pt x="25654" y="0"/>
                  </a:lnTo>
                  <a:lnTo>
                    <a:pt x="23558" y="876"/>
                  </a:lnTo>
                  <a:lnTo>
                    <a:pt x="22834" y="3048"/>
                  </a:lnTo>
                  <a:lnTo>
                    <a:pt x="23558" y="5156"/>
                  </a:lnTo>
                  <a:lnTo>
                    <a:pt x="25654" y="6057"/>
                  </a:lnTo>
                  <a:lnTo>
                    <a:pt x="27330" y="5232"/>
                  </a:lnTo>
                  <a:lnTo>
                    <a:pt x="27330" y="5892"/>
                  </a:lnTo>
                  <a:lnTo>
                    <a:pt x="29006" y="5880"/>
                  </a:lnTo>
                  <a:lnTo>
                    <a:pt x="29006" y="5232"/>
                  </a:lnTo>
                  <a:lnTo>
                    <a:pt x="29006" y="4622"/>
                  </a:lnTo>
                  <a:lnTo>
                    <a:pt x="29006" y="1435"/>
                  </a:lnTo>
                  <a:lnTo>
                    <a:pt x="29006" y="736"/>
                  </a:lnTo>
                  <a:lnTo>
                    <a:pt x="29006" y="152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2709979" y="7026393"/>
              <a:ext cx="79683" cy="11245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2709979" y="7026272"/>
              <a:ext cx="79631" cy="79693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12729134" y="7060875"/>
              <a:ext cx="41275" cy="12065"/>
            </a:xfrm>
            <a:custGeom>
              <a:avLst/>
              <a:gdLst/>
              <a:ahLst/>
              <a:cxnLst/>
              <a:rect l="l" t="t" r="r" b="b"/>
              <a:pathLst>
                <a:path w="41275" h="12065">
                  <a:moveTo>
                    <a:pt x="8686" y="5600"/>
                  </a:moveTo>
                  <a:lnTo>
                    <a:pt x="8572" y="2832"/>
                  </a:lnTo>
                  <a:lnTo>
                    <a:pt x="8382" y="2209"/>
                  </a:lnTo>
                  <a:lnTo>
                    <a:pt x="7594" y="1333"/>
                  </a:lnTo>
                  <a:lnTo>
                    <a:pt x="6908" y="533"/>
                  </a:lnTo>
                  <a:lnTo>
                    <a:pt x="6489" y="342"/>
                  </a:lnTo>
                  <a:lnTo>
                    <a:pt x="6489" y="4419"/>
                  </a:lnTo>
                  <a:lnTo>
                    <a:pt x="5969" y="6019"/>
                  </a:lnTo>
                  <a:lnTo>
                    <a:pt x="4394" y="6692"/>
                  </a:lnTo>
                  <a:lnTo>
                    <a:pt x="2832" y="6032"/>
                  </a:lnTo>
                  <a:lnTo>
                    <a:pt x="2324" y="4470"/>
                  </a:lnTo>
                  <a:lnTo>
                    <a:pt x="2298" y="3162"/>
                  </a:lnTo>
                  <a:lnTo>
                    <a:pt x="3136" y="2171"/>
                  </a:lnTo>
                  <a:lnTo>
                    <a:pt x="4394" y="2171"/>
                  </a:lnTo>
                  <a:lnTo>
                    <a:pt x="5969" y="2832"/>
                  </a:lnTo>
                  <a:lnTo>
                    <a:pt x="6489" y="4419"/>
                  </a:lnTo>
                  <a:lnTo>
                    <a:pt x="6489" y="342"/>
                  </a:lnTo>
                  <a:lnTo>
                    <a:pt x="5969" y="101"/>
                  </a:lnTo>
                  <a:lnTo>
                    <a:pt x="3670" y="101"/>
                  </a:lnTo>
                  <a:lnTo>
                    <a:pt x="2806" y="533"/>
                  </a:lnTo>
                  <a:lnTo>
                    <a:pt x="2197" y="1333"/>
                  </a:lnTo>
                  <a:lnTo>
                    <a:pt x="2197" y="355"/>
                  </a:lnTo>
                  <a:lnTo>
                    <a:pt x="0" y="368"/>
                  </a:lnTo>
                  <a:lnTo>
                    <a:pt x="0" y="11988"/>
                  </a:lnTo>
                  <a:lnTo>
                    <a:pt x="2298" y="11988"/>
                  </a:lnTo>
                  <a:lnTo>
                    <a:pt x="2298" y="7696"/>
                  </a:lnTo>
                  <a:lnTo>
                    <a:pt x="3035" y="8407"/>
                  </a:lnTo>
                  <a:lnTo>
                    <a:pt x="3873" y="8763"/>
                  </a:lnTo>
                  <a:lnTo>
                    <a:pt x="5969" y="8763"/>
                  </a:lnTo>
                  <a:lnTo>
                    <a:pt x="6908" y="8305"/>
                  </a:lnTo>
                  <a:lnTo>
                    <a:pt x="7416" y="7696"/>
                  </a:lnTo>
                  <a:lnTo>
                    <a:pt x="8293" y="6692"/>
                  </a:lnTo>
                  <a:lnTo>
                    <a:pt x="8686" y="5600"/>
                  </a:lnTo>
                  <a:close/>
                </a:path>
                <a:path w="41275" h="12065">
                  <a:moveTo>
                    <a:pt x="14236" y="330"/>
                  </a:moveTo>
                  <a:lnTo>
                    <a:pt x="13296" y="165"/>
                  </a:lnTo>
                  <a:lnTo>
                    <a:pt x="11620" y="1244"/>
                  </a:lnTo>
                  <a:lnTo>
                    <a:pt x="11620" y="330"/>
                  </a:lnTo>
                  <a:lnTo>
                    <a:pt x="9423" y="330"/>
                  </a:lnTo>
                  <a:lnTo>
                    <a:pt x="9525" y="8496"/>
                  </a:lnTo>
                  <a:lnTo>
                    <a:pt x="11836" y="8470"/>
                  </a:lnTo>
                  <a:lnTo>
                    <a:pt x="11836" y="4622"/>
                  </a:lnTo>
                  <a:lnTo>
                    <a:pt x="12039" y="3098"/>
                  </a:lnTo>
                  <a:lnTo>
                    <a:pt x="13296" y="2260"/>
                  </a:lnTo>
                  <a:lnTo>
                    <a:pt x="14236" y="2400"/>
                  </a:lnTo>
                  <a:lnTo>
                    <a:pt x="14236" y="330"/>
                  </a:lnTo>
                  <a:close/>
                </a:path>
                <a:path w="41275" h="12065">
                  <a:moveTo>
                    <a:pt x="23241" y="292"/>
                  </a:moveTo>
                  <a:lnTo>
                    <a:pt x="20942" y="317"/>
                  </a:lnTo>
                  <a:lnTo>
                    <a:pt x="20942" y="4419"/>
                  </a:lnTo>
                  <a:lnTo>
                    <a:pt x="20320" y="5981"/>
                  </a:lnTo>
                  <a:lnTo>
                    <a:pt x="18745" y="6642"/>
                  </a:lnTo>
                  <a:lnTo>
                    <a:pt x="17284" y="5956"/>
                  </a:lnTo>
                  <a:lnTo>
                    <a:pt x="16649" y="4381"/>
                  </a:lnTo>
                  <a:lnTo>
                    <a:pt x="17284" y="2806"/>
                  </a:lnTo>
                  <a:lnTo>
                    <a:pt x="18745" y="2108"/>
                  </a:lnTo>
                  <a:lnTo>
                    <a:pt x="20320" y="2781"/>
                  </a:lnTo>
                  <a:lnTo>
                    <a:pt x="20942" y="4419"/>
                  </a:lnTo>
                  <a:lnTo>
                    <a:pt x="20942" y="317"/>
                  </a:lnTo>
                  <a:lnTo>
                    <a:pt x="20840" y="1130"/>
                  </a:lnTo>
                  <a:lnTo>
                    <a:pt x="20320" y="406"/>
                  </a:lnTo>
                  <a:lnTo>
                    <a:pt x="19583" y="63"/>
                  </a:lnTo>
                  <a:lnTo>
                    <a:pt x="17284" y="63"/>
                  </a:lnTo>
                  <a:lnTo>
                    <a:pt x="16332" y="495"/>
                  </a:lnTo>
                  <a:lnTo>
                    <a:pt x="15494" y="1333"/>
                  </a:lnTo>
                  <a:lnTo>
                    <a:pt x="14770" y="2146"/>
                  </a:lnTo>
                  <a:lnTo>
                    <a:pt x="14566" y="2781"/>
                  </a:lnTo>
                  <a:lnTo>
                    <a:pt x="14566" y="5981"/>
                  </a:lnTo>
                  <a:lnTo>
                    <a:pt x="14770" y="6616"/>
                  </a:lnTo>
                  <a:lnTo>
                    <a:pt x="15621" y="7531"/>
                  </a:lnTo>
                  <a:lnTo>
                    <a:pt x="16332" y="8267"/>
                  </a:lnTo>
                  <a:lnTo>
                    <a:pt x="17284" y="8699"/>
                  </a:lnTo>
                  <a:lnTo>
                    <a:pt x="19367" y="8674"/>
                  </a:lnTo>
                  <a:lnTo>
                    <a:pt x="20421" y="8267"/>
                  </a:lnTo>
                  <a:lnTo>
                    <a:pt x="20942" y="7531"/>
                  </a:lnTo>
                  <a:lnTo>
                    <a:pt x="20942" y="8445"/>
                  </a:lnTo>
                  <a:lnTo>
                    <a:pt x="23241" y="8445"/>
                  </a:lnTo>
                  <a:lnTo>
                    <a:pt x="23241" y="7531"/>
                  </a:lnTo>
                  <a:lnTo>
                    <a:pt x="23241" y="6642"/>
                  </a:lnTo>
                  <a:lnTo>
                    <a:pt x="23241" y="2108"/>
                  </a:lnTo>
                  <a:lnTo>
                    <a:pt x="23241" y="1130"/>
                  </a:lnTo>
                  <a:lnTo>
                    <a:pt x="23241" y="292"/>
                  </a:lnTo>
                  <a:close/>
                </a:path>
                <a:path w="41275" h="12065">
                  <a:moveTo>
                    <a:pt x="31826" y="8407"/>
                  </a:moveTo>
                  <a:lnTo>
                    <a:pt x="31724" y="3162"/>
                  </a:lnTo>
                  <a:lnTo>
                    <a:pt x="31724" y="1206"/>
                  </a:lnTo>
                  <a:lnTo>
                    <a:pt x="30683" y="50"/>
                  </a:lnTo>
                  <a:lnTo>
                    <a:pt x="27749" y="50"/>
                  </a:lnTo>
                  <a:lnTo>
                    <a:pt x="27114" y="406"/>
                  </a:lnTo>
                  <a:lnTo>
                    <a:pt x="26593" y="1206"/>
                  </a:lnTo>
                  <a:lnTo>
                    <a:pt x="26593" y="292"/>
                  </a:lnTo>
                  <a:lnTo>
                    <a:pt x="24295" y="292"/>
                  </a:lnTo>
                  <a:lnTo>
                    <a:pt x="24396" y="8432"/>
                  </a:lnTo>
                  <a:lnTo>
                    <a:pt x="26695" y="8432"/>
                  </a:lnTo>
                  <a:lnTo>
                    <a:pt x="26695" y="2768"/>
                  </a:lnTo>
                  <a:lnTo>
                    <a:pt x="27228" y="2133"/>
                  </a:lnTo>
                  <a:lnTo>
                    <a:pt x="28168" y="2108"/>
                  </a:lnTo>
                  <a:lnTo>
                    <a:pt x="29006" y="2108"/>
                  </a:lnTo>
                  <a:lnTo>
                    <a:pt x="29425" y="2667"/>
                  </a:lnTo>
                  <a:lnTo>
                    <a:pt x="29425" y="8432"/>
                  </a:lnTo>
                  <a:lnTo>
                    <a:pt x="31826" y="8407"/>
                  </a:lnTo>
                  <a:close/>
                </a:path>
                <a:path w="41275" h="12065">
                  <a:moveTo>
                    <a:pt x="41262" y="254"/>
                  </a:moveTo>
                  <a:lnTo>
                    <a:pt x="39052" y="254"/>
                  </a:lnTo>
                  <a:lnTo>
                    <a:pt x="39052" y="4343"/>
                  </a:lnTo>
                  <a:lnTo>
                    <a:pt x="38328" y="5930"/>
                  </a:lnTo>
                  <a:lnTo>
                    <a:pt x="36855" y="6591"/>
                  </a:lnTo>
                  <a:lnTo>
                    <a:pt x="35394" y="5918"/>
                  </a:lnTo>
                  <a:lnTo>
                    <a:pt x="34759" y="4318"/>
                  </a:lnTo>
                  <a:lnTo>
                    <a:pt x="35293" y="2743"/>
                  </a:lnTo>
                  <a:lnTo>
                    <a:pt x="36753" y="2057"/>
                  </a:lnTo>
                  <a:lnTo>
                    <a:pt x="38430" y="2717"/>
                  </a:lnTo>
                  <a:lnTo>
                    <a:pt x="39052" y="4343"/>
                  </a:lnTo>
                  <a:lnTo>
                    <a:pt x="39052" y="254"/>
                  </a:lnTo>
                  <a:lnTo>
                    <a:pt x="38950" y="1092"/>
                  </a:lnTo>
                  <a:lnTo>
                    <a:pt x="38430" y="355"/>
                  </a:lnTo>
                  <a:lnTo>
                    <a:pt x="37592" y="0"/>
                  </a:lnTo>
                  <a:lnTo>
                    <a:pt x="35293" y="25"/>
                  </a:lnTo>
                  <a:lnTo>
                    <a:pt x="34340" y="431"/>
                  </a:lnTo>
                  <a:lnTo>
                    <a:pt x="32880" y="2108"/>
                  </a:lnTo>
                  <a:lnTo>
                    <a:pt x="32461" y="3136"/>
                  </a:lnTo>
                  <a:lnTo>
                    <a:pt x="32461" y="5524"/>
                  </a:lnTo>
                  <a:lnTo>
                    <a:pt x="32880" y="6527"/>
                  </a:lnTo>
                  <a:lnTo>
                    <a:pt x="34340" y="8229"/>
                  </a:lnTo>
                  <a:lnTo>
                    <a:pt x="35394" y="8636"/>
                  </a:lnTo>
                  <a:lnTo>
                    <a:pt x="36550" y="8636"/>
                  </a:lnTo>
                  <a:lnTo>
                    <a:pt x="38950" y="7467"/>
                  </a:lnTo>
                  <a:lnTo>
                    <a:pt x="38950" y="8394"/>
                  </a:lnTo>
                  <a:lnTo>
                    <a:pt x="41262" y="8394"/>
                  </a:lnTo>
                  <a:lnTo>
                    <a:pt x="41262" y="7467"/>
                  </a:lnTo>
                  <a:lnTo>
                    <a:pt x="41262" y="6591"/>
                  </a:lnTo>
                  <a:lnTo>
                    <a:pt x="41262" y="2057"/>
                  </a:lnTo>
                  <a:lnTo>
                    <a:pt x="41262" y="1092"/>
                  </a:lnTo>
                  <a:lnTo>
                    <a:pt x="41262" y="254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0" name="object 150"/>
          <p:cNvSpPr txBox="1"/>
          <p:nvPr/>
        </p:nvSpPr>
        <p:spPr>
          <a:xfrm>
            <a:off x="18540871" y="6004907"/>
            <a:ext cx="45910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45" dirty="0">
                <a:solidFill>
                  <a:srgbClr val="333333"/>
                </a:solidFill>
                <a:latin typeface="Arial"/>
                <a:cs typeface="Arial"/>
              </a:rPr>
              <a:t>CHINA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5815781" y="4409343"/>
            <a:ext cx="93408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25" dirty="0">
                <a:solidFill>
                  <a:srgbClr val="333333"/>
                </a:solidFill>
                <a:latin typeface="Arial"/>
                <a:cs typeface="Arial"/>
              </a:rPr>
              <a:t>K</a:t>
            </a:r>
            <a:r>
              <a:rPr sz="1000" b="1" spc="30" dirty="0">
                <a:solidFill>
                  <a:srgbClr val="333333"/>
                </a:solidFill>
                <a:latin typeface="Arial"/>
                <a:cs typeface="Arial"/>
              </a:rPr>
              <a:t>AZ</a:t>
            </a:r>
            <a:r>
              <a:rPr sz="1000" b="1" dirty="0">
                <a:solidFill>
                  <a:srgbClr val="333333"/>
                </a:solidFill>
                <a:latin typeface="Arial"/>
                <a:cs typeface="Arial"/>
              </a:rPr>
              <a:t>K</a:t>
            </a:r>
            <a:r>
              <a:rPr sz="1000" b="1" spc="15" dirty="0">
                <a:solidFill>
                  <a:srgbClr val="333333"/>
                </a:solidFill>
                <a:latin typeface="Arial"/>
                <a:cs typeface="Arial"/>
              </a:rPr>
              <a:t>AHS</a:t>
            </a:r>
            <a:r>
              <a:rPr sz="1000" b="1" spc="-15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000" b="1" spc="55" dirty="0">
                <a:solidFill>
                  <a:srgbClr val="333333"/>
                </a:solidFill>
                <a:latin typeface="Arial"/>
                <a:cs typeface="Arial"/>
              </a:rPr>
              <a:t>AN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18016918" y="8191930"/>
            <a:ext cx="41084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60" dirty="0">
                <a:solidFill>
                  <a:srgbClr val="333333"/>
                </a:solidFill>
                <a:latin typeface="Arial"/>
                <a:cs typeface="Arial"/>
              </a:rPr>
              <a:t>INDIA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8974806" y="4292236"/>
            <a:ext cx="77089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45" dirty="0">
                <a:solidFill>
                  <a:srgbClr val="333333"/>
                </a:solidFill>
                <a:latin typeface="Arial"/>
                <a:cs typeface="Arial"/>
              </a:rPr>
              <a:t>MONGOLIA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9323192" y="9490371"/>
            <a:ext cx="574040" cy="252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38100" indent="136525">
              <a:lnSpc>
                <a:spcPct val="100000"/>
              </a:lnSpc>
              <a:spcBef>
                <a:spcPts val="95"/>
              </a:spcBef>
            </a:pPr>
            <a:r>
              <a:rPr sz="500" b="1" spc="35" dirty="0">
                <a:solidFill>
                  <a:srgbClr val="333333"/>
                </a:solidFill>
                <a:latin typeface="Arial"/>
                <a:cs typeface="Arial"/>
              </a:rPr>
              <a:t>ADAM </a:t>
            </a:r>
            <a:r>
              <a:rPr sz="500" b="1" spc="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500" b="1" spc="35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500" b="1" spc="30" dirty="0">
                <a:solidFill>
                  <a:srgbClr val="333333"/>
                </a:solidFill>
                <a:latin typeface="Arial"/>
                <a:cs typeface="Arial"/>
              </a:rPr>
              <a:t>NI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C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OBAR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590"/>
              </a:lnSpc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ISLANDS</a:t>
            </a:r>
            <a:r>
              <a:rPr sz="500" b="1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(INDIA)</a:t>
            </a:r>
            <a:endParaRPr sz="5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8327087" y="9968556"/>
            <a:ext cx="255904" cy="176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95"/>
              </a:spcBef>
            </a:pP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SRI 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LAN</a:t>
            </a:r>
            <a:r>
              <a:rPr sz="500" b="1" spc="-5" dirty="0">
                <a:solidFill>
                  <a:srgbClr val="333333"/>
                </a:solidFill>
                <a:latin typeface="Arial"/>
                <a:cs typeface="Arial"/>
              </a:rPr>
              <a:t>K</a:t>
            </a: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9282346" y="1731236"/>
            <a:ext cx="2366010" cy="1226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7230">
              <a:lnSpc>
                <a:spcPct val="100000"/>
              </a:lnSpc>
              <a:spcBef>
                <a:spcPts val="90"/>
              </a:spcBef>
            </a:pPr>
            <a:r>
              <a:rPr sz="1000" b="1" spc="55" dirty="0">
                <a:solidFill>
                  <a:srgbClr val="333333"/>
                </a:solidFill>
                <a:latin typeface="Arial"/>
                <a:cs typeface="Arial"/>
              </a:rPr>
              <a:t>SWEDEN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R="97790" algn="r">
              <a:lnSpc>
                <a:spcPct val="100000"/>
              </a:lnSpc>
              <a:spcBef>
                <a:spcPts val="5"/>
              </a:spcBef>
            </a:pP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FINLAND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NORWAY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b="1" spc="20" dirty="0">
                <a:solidFill>
                  <a:srgbClr val="333333"/>
                </a:solidFill>
                <a:latin typeface="Arial"/>
                <a:cs typeface="Arial"/>
              </a:rPr>
              <a:t>ESTONIA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0698984" y="3023983"/>
            <a:ext cx="755650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0335">
              <a:lnSpc>
                <a:spcPct val="141100"/>
              </a:lnSpc>
              <a:spcBef>
                <a:spcPts val="100"/>
              </a:spcBef>
            </a:pPr>
            <a:r>
              <a:rPr sz="1000" b="1" spc="15" dirty="0">
                <a:solidFill>
                  <a:srgbClr val="333333"/>
                </a:solidFill>
                <a:latin typeface="Arial"/>
                <a:cs typeface="Arial"/>
              </a:rPr>
              <a:t>LATVIA </a:t>
            </a:r>
            <a:r>
              <a:rPr sz="1000" b="1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333333"/>
                </a:solidFill>
                <a:latin typeface="Arial"/>
                <a:cs typeface="Arial"/>
              </a:rPr>
              <a:t>LITH</a:t>
            </a:r>
            <a:r>
              <a:rPr sz="1000" b="1" spc="25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ANIA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9398448" y="3951252"/>
            <a:ext cx="1671955" cy="301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82040">
              <a:lnSpc>
                <a:spcPts val="1090"/>
              </a:lnSpc>
              <a:spcBef>
                <a:spcPts val="90"/>
              </a:spcBef>
            </a:pP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POLAND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090"/>
              </a:lnSpc>
            </a:pPr>
            <a:r>
              <a:rPr sz="1000" b="1" spc="30" dirty="0">
                <a:solidFill>
                  <a:srgbClr val="333333"/>
                </a:solidFill>
                <a:latin typeface="Arial"/>
                <a:cs typeface="Arial"/>
              </a:rPr>
              <a:t>GERMANY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8628555" y="4698224"/>
            <a:ext cx="57404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20" dirty="0">
                <a:solidFill>
                  <a:srgbClr val="333333"/>
                </a:solidFill>
                <a:latin typeface="Arial"/>
                <a:cs typeface="Arial"/>
              </a:rPr>
              <a:t>FRANCE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060017" y="5667964"/>
            <a:ext cx="43180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10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000" b="1" spc="-35" dirty="0">
                <a:solidFill>
                  <a:srgbClr val="333333"/>
                </a:solidFill>
                <a:latin typeface="Arial"/>
                <a:cs typeface="Arial"/>
              </a:rPr>
              <a:t>P</a:t>
            </a: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AIN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911343" y="5667964"/>
            <a:ext cx="38925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15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000" b="1" spc="1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000" b="1" spc="-65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1000" b="1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410498" y="3773080"/>
            <a:ext cx="62293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25" dirty="0">
                <a:solidFill>
                  <a:srgbClr val="333333"/>
                </a:solidFill>
                <a:latin typeface="Arial"/>
                <a:cs typeface="Arial"/>
              </a:rPr>
              <a:t>IRELAN</a:t>
            </a:r>
            <a:r>
              <a:rPr sz="1000" b="1" spc="95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8126874" y="3693605"/>
            <a:ext cx="689610" cy="3276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77470">
              <a:lnSpc>
                <a:spcPts val="1190"/>
              </a:lnSpc>
              <a:spcBef>
                <a:spcPts val="140"/>
              </a:spcBef>
            </a:pPr>
            <a:r>
              <a:rPr sz="1000" b="1" spc="45" dirty="0">
                <a:solidFill>
                  <a:srgbClr val="333333"/>
                </a:solidFill>
                <a:latin typeface="Arial"/>
                <a:cs typeface="Arial"/>
              </a:rPr>
              <a:t>UNITED </a:t>
            </a: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333333"/>
                </a:solidFill>
                <a:latin typeface="Arial"/>
                <a:cs typeface="Arial"/>
              </a:rPr>
              <a:t>KINGDOM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7275769" y="5812651"/>
            <a:ext cx="7607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30" dirty="0">
                <a:solidFill>
                  <a:srgbClr val="333333"/>
                </a:solidFill>
                <a:latin typeface="Arial"/>
                <a:cs typeface="Arial"/>
              </a:rPr>
              <a:t>POR</a:t>
            </a:r>
            <a:r>
              <a:rPr sz="1000" b="1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000" b="1" spc="15" dirty="0">
                <a:solidFill>
                  <a:srgbClr val="333333"/>
                </a:solidFill>
                <a:latin typeface="Arial"/>
                <a:cs typeface="Arial"/>
              </a:rPr>
              <a:t>UGAL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9302377" y="3248740"/>
            <a:ext cx="71818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45" dirty="0">
                <a:solidFill>
                  <a:srgbClr val="333333"/>
                </a:solidFill>
                <a:latin typeface="Arial"/>
                <a:cs typeface="Arial"/>
              </a:rPr>
              <a:t>DENMARK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8983120" y="3932059"/>
            <a:ext cx="443230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20" dirty="0">
                <a:solidFill>
                  <a:srgbClr val="333333"/>
                </a:solidFill>
                <a:latin typeface="Arial"/>
                <a:cs typeface="Arial"/>
              </a:rPr>
              <a:t>NETHERLANDS</a:t>
            </a:r>
            <a:endParaRPr sz="4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8981120" y="4206364"/>
            <a:ext cx="281305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10" dirty="0">
                <a:solidFill>
                  <a:srgbClr val="333333"/>
                </a:solidFill>
                <a:latin typeface="Arial"/>
                <a:cs typeface="Arial"/>
              </a:rPr>
              <a:t>BE</a:t>
            </a:r>
            <a:r>
              <a:rPr sz="400" b="1" spc="5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400" b="1" spc="30" dirty="0">
                <a:solidFill>
                  <a:srgbClr val="333333"/>
                </a:solidFill>
                <a:latin typeface="Arial"/>
                <a:cs typeface="Arial"/>
              </a:rPr>
              <a:t>GIUM</a:t>
            </a:r>
            <a:endParaRPr sz="4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9435975" y="4679681"/>
            <a:ext cx="461645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15" dirty="0">
                <a:solidFill>
                  <a:srgbClr val="333333"/>
                </a:solidFill>
                <a:latin typeface="Arial"/>
                <a:cs typeface="Arial"/>
              </a:rPr>
              <a:t>LIECHTENSTEIN</a:t>
            </a:r>
            <a:endParaRPr sz="40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9311351" y="4792326"/>
            <a:ext cx="435609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25" dirty="0">
                <a:solidFill>
                  <a:srgbClr val="333333"/>
                </a:solidFill>
                <a:latin typeface="Arial"/>
                <a:cs typeface="Arial"/>
              </a:rPr>
              <a:t>SWITZERLAND</a:t>
            </a:r>
            <a:endParaRPr sz="40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10067873" y="4718601"/>
            <a:ext cx="31686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AUSTRIA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10007623" y="4866292"/>
            <a:ext cx="36258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-15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500" b="1" spc="-25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OVENIA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10328294" y="4975912"/>
            <a:ext cx="32448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CROATIA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10797735" y="5691314"/>
            <a:ext cx="277495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25" dirty="0">
                <a:solidFill>
                  <a:srgbClr val="333333"/>
                </a:solidFill>
                <a:latin typeface="Arial"/>
                <a:cs typeface="Arial"/>
              </a:rPr>
              <a:t>ALBANIA</a:t>
            </a:r>
            <a:endParaRPr sz="40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10535795" y="5494085"/>
            <a:ext cx="757555" cy="167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MONTENEGRO</a:t>
            </a:r>
            <a:endParaRPr sz="5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35"/>
              </a:spcBef>
            </a:pPr>
            <a:r>
              <a:rPr sz="400" b="1" spc="35" dirty="0">
                <a:solidFill>
                  <a:srgbClr val="333333"/>
                </a:solidFill>
                <a:latin typeface="Arial"/>
                <a:cs typeface="Arial"/>
              </a:rPr>
              <a:t>MACEDON</a:t>
            </a:r>
            <a:r>
              <a:rPr sz="400" b="1" spc="5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400" b="1" spc="25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endParaRPr sz="40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11295122" y="5412548"/>
            <a:ext cx="37274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BU</a:t>
            </a: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GARIA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11075465" y="4996027"/>
            <a:ext cx="68072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50" dirty="0">
                <a:solidFill>
                  <a:srgbClr val="333333"/>
                </a:solidFill>
                <a:latin typeface="Arial"/>
                <a:cs typeface="Arial"/>
              </a:rPr>
              <a:t>ROMANIA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10528141" y="4503382"/>
            <a:ext cx="47815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b="1" spc="-90" dirty="0">
                <a:solidFill>
                  <a:srgbClr val="333333"/>
                </a:solidFill>
                <a:latin typeface="Roboto Bk"/>
                <a:cs typeface="Roboto Bk"/>
              </a:rPr>
              <a:t>S</a:t>
            </a:r>
            <a:r>
              <a:rPr sz="850" b="1" spc="-114" dirty="0">
                <a:solidFill>
                  <a:srgbClr val="333333"/>
                </a:solidFill>
                <a:latin typeface="Roboto Bk"/>
                <a:cs typeface="Roboto Bk"/>
              </a:rPr>
              <a:t>L</a:t>
            </a:r>
            <a:r>
              <a:rPr sz="850" b="1" spc="-30" dirty="0">
                <a:solidFill>
                  <a:srgbClr val="333333"/>
                </a:solidFill>
                <a:latin typeface="Roboto Bk"/>
                <a:cs typeface="Roboto Bk"/>
              </a:rPr>
              <a:t>O</a:t>
            </a:r>
            <a:r>
              <a:rPr sz="850" b="1" spc="-75" dirty="0">
                <a:solidFill>
                  <a:srgbClr val="333333"/>
                </a:solidFill>
                <a:latin typeface="Roboto Bk"/>
                <a:cs typeface="Roboto Bk"/>
              </a:rPr>
              <a:t>V</a:t>
            </a:r>
            <a:r>
              <a:rPr sz="850" b="1" spc="-40" dirty="0">
                <a:solidFill>
                  <a:srgbClr val="333333"/>
                </a:solidFill>
                <a:latin typeface="Roboto Bk"/>
                <a:cs typeface="Roboto Bk"/>
              </a:rPr>
              <a:t>AKIA</a:t>
            </a:r>
            <a:endParaRPr sz="850">
              <a:latin typeface="Roboto Bk"/>
              <a:cs typeface="Roboto Bk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0042794" y="4357659"/>
            <a:ext cx="60769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CZECH </a:t>
            </a: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RE</a:t>
            </a: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P</a:t>
            </a:r>
            <a:r>
              <a:rPr sz="500" b="1" spc="30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BLIC</a:t>
            </a:r>
            <a:endParaRPr sz="5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1352304" y="4211118"/>
            <a:ext cx="1243330" cy="6026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spc="100" dirty="0">
                <a:solidFill>
                  <a:srgbClr val="FFFFFF"/>
                </a:solidFill>
                <a:latin typeface="Arial"/>
                <a:cs typeface="Arial"/>
              </a:rPr>
              <a:t>UKRAINE</a:t>
            </a:r>
            <a:endParaRPr sz="1950">
              <a:latin typeface="Arial"/>
              <a:cs typeface="Arial"/>
            </a:endParaRPr>
          </a:p>
          <a:p>
            <a:pPr marL="275590">
              <a:lnSpc>
                <a:spcPct val="100000"/>
              </a:lnSpc>
              <a:spcBef>
                <a:spcPts val="1575"/>
              </a:spcBef>
            </a:pP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MOLDOVA</a:t>
            </a:r>
            <a:endParaRPr sz="50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0876717" y="5913035"/>
            <a:ext cx="56134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solidFill>
                  <a:srgbClr val="333333"/>
                </a:solidFill>
                <a:latin typeface="Arial"/>
                <a:cs typeface="Arial"/>
              </a:rPr>
              <a:t>GREECE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2262863" y="5942113"/>
            <a:ext cx="55562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10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000" b="1" spc="30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1000" b="1" spc="5" dirty="0">
                <a:solidFill>
                  <a:srgbClr val="333333"/>
                </a:solidFill>
                <a:latin typeface="Arial"/>
                <a:cs typeface="Arial"/>
              </a:rPr>
              <a:t>RK</a:t>
            </a:r>
            <a:r>
              <a:rPr sz="1000" b="1" spc="-5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000" b="1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3559536" y="6778422"/>
            <a:ext cx="19367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IRA</a:t>
            </a: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Q</a:t>
            </a:r>
            <a:endParaRPr sz="5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4874794" y="6709912"/>
            <a:ext cx="19177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IRAN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10304922" y="5136002"/>
            <a:ext cx="45593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BOSNIA </a:t>
            </a:r>
            <a:r>
              <a:rPr sz="500" b="1" spc="35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endParaRPr sz="5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10275028" y="5216250"/>
            <a:ext cx="90678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7700" algn="l"/>
              </a:tabLst>
            </a:pPr>
            <a:r>
              <a:rPr sz="750" b="1" spc="15" baseline="5555" dirty="0">
                <a:solidFill>
                  <a:srgbClr val="333333"/>
                </a:solidFill>
                <a:latin typeface="Arial"/>
                <a:cs typeface="Arial"/>
              </a:rPr>
              <a:t>HERZEG</a:t>
            </a:r>
            <a:r>
              <a:rPr sz="750" b="1" spc="30" baseline="5555" dirty="0">
                <a:solidFill>
                  <a:srgbClr val="333333"/>
                </a:solidFill>
                <a:latin typeface="Arial"/>
                <a:cs typeface="Arial"/>
              </a:rPr>
              <a:t>OV</a:t>
            </a:r>
            <a:r>
              <a:rPr sz="750" b="1" spc="37" baseline="5555" dirty="0">
                <a:solidFill>
                  <a:srgbClr val="333333"/>
                </a:solidFill>
                <a:latin typeface="Arial"/>
                <a:cs typeface="Arial"/>
              </a:rPr>
              <a:t>INA</a:t>
            </a:r>
            <a:r>
              <a:rPr sz="750" b="1" baseline="5555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SERBIA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0556601" y="4807645"/>
            <a:ext cx="36195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HUNGA</a:t>
            </a: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endParaRPr sz="5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0338430" y="6398173"/>
            <a:ext cx="252729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35" dirty="0">
                <a:solidFill>
                  <a:srgbClr val="333333"/>
                </a:solidFill>
                <a:latin typeface="Arial"/>
                <a:cs typeface="Arial"/>
              </a:rPr>
              <a:t>MA</a:t>
            </a:r>
            <a:r>
              <a:rPr sz="500" b="1" spc="-40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500" b="1" spc="-25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13054913" y="6442695"/>
            <a:ext cx="22225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-20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500" b="1" spc="-15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RIA</a:t>
            </a:r>
            <a:endParaRPr sz="5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12209776" y="6503572"/>
            <a:ext cx="29400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CYPRUS</a:t>
            </a:r>
            <a:endParaRPr sz="50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2545870" y="6622763"/>
            <a:ext cx="35750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LEBANON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3922016" y="5716560"/>
            <a:ext cx="45402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AZERBAIJAN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15032978" y="5823091"/>
            <a:ext cx="55562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TURKMENISTAN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6097532" y="6518504"/>
            <a:ext cx="50800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AFGHANISTAN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6753448" y="7116695"/>
            <a:ext cx="36004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PAKISTAN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7403334" y="6481217"/>
            <a:ext cx="33655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-10" dirty="0">
                <a:solidFill>
                  <a:srgbClr val="333333"/>
                </a:solidFill>
                <a:latin typeface="Arial"/>
                <a:cs typeface="Arial"/>
              </a:rPr>
              <a:t>K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SHMIR</a:t>
            </a:r>
            <a:endParaRPr sz="5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9250442" y="7422822"/>
            <a:ext cx="30924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BH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500" b="1" spc="-10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AN</a:t>
            </a:r>
            <a:endParaRPr sz="5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18423115" y="7296825"/>
            <a:ext cx="24828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NE</a:t>
            </a:r>
            <a:r>
              <a:rPr sz="500" b="1" spc="-5" dirty="0">
                <a:solidFill>
                  <a:srgbClr val="333333"/>
                </a:solidFill>
                <a:latin typeface="Arial"/>
                <a:cs typeface="Arial"/>
              </a:rPr>
              <a:t>P</a:t>
            </a: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500" b="1" spc="-10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endParaRPr sz="50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19158632" y="7799837"/>
            <a:ext cx="492759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BANGLADESH</a:t>
            </a:r>
            <a:endParaRPr sz="50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9991706" y="8125680"/>
            <a:ext cx="12827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25" dirty="0">
                <a:solidFill>
                  <a:srgbClr val="333333"/>
                </a:solidFill>
                <a:latin typeface="Arial"/>
                <a:cs typeface="Arial"/>
              </a:rPr>
              <a:t>MY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20018627" y="8201259"/>
            <a:ext cx="9779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5" dirty="0">
                <a:solidFill>
                  <a:srgbClr val="333333"/>
                </a:solidFill>
                <a:latin typeface="Arial"/>
                <a:cs typeface="Arial"/>
              </a:rPr>
              <a:t>(B</a:t>
            </a:r>
            <a:endParaRPr sz="5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15496043" y="5242763"/>
            <a:ext cx="45085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UZBEKI</a:t>
            </a: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500" b="1" spc="-15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500" b="1" spc="35" dirty="0">
                <a:solidFill>
                  <a:srgbClr val="333333"/>
                </a:solidFill>
                <a:latin typeface="Arial"/>
                <a:cs typeface="Arial"/>
              </a:rPr>
              <a:t>N</a:t>
            </a:r>
            <a:endParaRPr sz="5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12473055" y="6944941"/>
            <a:ext cx="26162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dirty="0">
                <a:solidFill>
                  <a:srgbClr val="333333"/>
                </a:solidFill>
                <a:latin typeface="Arial"/>
                <a:cs typeface="Arial"/>
              </a:rPr>
              <a:t>ISRAEL</a:t>
            </a:r>
            <a:endParaRPr sz="5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2792585" y="7111658"/>
            <a:ext cx="31051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20" dirty="0">
                <a:solidFill>
                  <a:srgbClr val="333333"/>
                </a:solidFill>
                <a:latin typeface="Arial"/>
                <a:cs typeface="Arial"/>
              </a:rPr>
              <a:t>JORDAN</a:t>
            </a:r>
            <a:endParaRPr sz="50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14101122" y="7248209"/>
            <a:ext cx="29972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KU</a:t>
            </a:r>
            <a:r>
              <a:rPr sz="500" b="1" spc="45" dirty="0">
                <a:solidFill>
                  <a:srgbClr val="333333"/>
                </a:solidFill>
                <a:latin typeface="Arial"/>
                <a:cs typeface="Arial"/>
              </a:rPr>
              <a:t>W</a:t>
            </a:r>
            <a:r>
              <a:rPr sz="500" b="1" spc="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500" b="1" spc="10" dirty="0">
                <a:solidFill>
                  <a:srgbClr val="333333"/>
                </a:solidFill>
                <a:latin typeface="Arial"/>
                <a:cs typeface="Arial"/>
              </a:rPr>
              <a:t>IT</a:t>
            </a:r>
            <a:endParaRPr sz="50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3389833" y="5490263"/>
            <a:ext cx="33337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b="1" spc="5" dirty="0">
                <a:solidFill>
                  <a:srgbClr val="333333"/>
                </a:solidFill>
                <a:latin typeface="Arial"/>
                <a:cs typeface="Arial"/>
              </a:rPr>
              <a:t>GEORGIA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206" name="object 206"/>
          <p:cNvGrpSpPr/>
          <p:nvPr/>
        </p:nvGrpSpPr>
        <p:grpSpPr>
          <a:xfrm>
            <a:off x="9215897" y="3696065"/>
            <a:ext cx="2945765" cy="746125"/>
            <a:chOff x="9215897" y="3696065"/>
            <a:chExt cx="2945765" cy="746125"/>
          </a:xfrm>
        </p:grpSpPr>
        <p:pic>
          <p:nvPicPr>
            <p:cNvPr id="207" name="object 20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1786761" y="3696693"/>
              <a:ext cx="374543" cy="528413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11786755" y="3696074"/>
              <a:ext cx="374650" cy="529590"/>
            </a:xfrm>
            <a:custGeom>
              <a:avLst/>
              <a:gdLst/>
              <a:ahLst/>
              <a:cxnLst/>
              <a:rect l="l" t="t" r="r" b="b"/>
              <a:pathLst>
                <a:path w="374650" h="529589">
                  <a:moveTo>
                    <a:pt x="374548" y="187274"/>
                  </a:moveTo>
                  <a:lnTo>
                    <a:pt x="367855" y="137490"/>
                  </a:lnTo>
                  <a:lnTo>
                    <a:pt x="348970" y="92760"/>
                  </a:lnTo>
                  <a:lnTo>
                    <a:pt x="319684" y="54864"/>
                  </a:lnTo>
                  <a:lnTo>
                    <a:pt x="281800" y="25565"/>
                  </a:lnTo>
                  <a:lnTo>
                    <a:pt x="237070" y="6692"/>
                  </a:lnTo>
                  <a:lnTo>
                    <a:pt x="187325" y="0"/>
                  </a:lnTo>
                  <a:lnTo>
                    <a:pt x="137528" y="6692"/>
                  </a:lnTo>
                  <a:lnTo>
                    <a:pt x="92786" y="25565"/>
                  </a:lnTo>
                  <a:lnTo>
                    <a:pt x="54864" y="54864"/>
                  </a:lnTo>
                  <a:lnTo>
                    <a:pt x="25577" y="92760"/>
                  </a:lnTo>
                  <a:lnTo>
                    <a:pt x="6692" y="137490"/>
                  </a:lnTo>
                  <a:lnTo>
                    <a:pt x="0" y="187274"/>
                  </a:lnTo>
                  <a:lnTo>
                    <a:pt x="38" y="187617"/>
                  </a:lnTo>
                  <a:lnTo>
                    <a:pt x="0" y="187947"/>
                  </a:lnTo>
                  <a:lnTo>
                    <a:pt x="6172" y="236016"/>
                  </a:lnTo>
                  <a:lnTo>
                    <a:pt x="22148" y="281368"/>
                  </a:lnTo>
                  <a:lnTo>
                    <a:pt x="48920" y="327520"/>
                  </a:lnTo>
                  <a:lnTo>
                    <a:pt x="94234" y="379933"/>
                  </a:lnTo>
                  <a:lnTo>
                    <a:pt x="137833" y="422109"/>
                  </a:lnTo>
                  <a:lnTo>
                    <a:pt x="162064" y="451700"/>
                  </a:lnTo>
                  <a:lnTo>
                    <a:pt x="175653" y="482676"/>
                  </a:lnTo>
                  <a:lnTo>
                    <a:pt x="187325" y="529043"/>
                  </a:lnTo>
                  <a:lnTo>
                    <a:pt x="191312" y="515696"/>
                  </a:lnTo>
                  <a:lnTo>
                    <a:pt x="205701" y="481050"/>
                  </a:lnTo>
                  <a:lnTo>
                    <a:pt x="234149" y="433120"/>
                  </a:lnTo>
                  <a:lnTo>
                    <a:pt x="280301" y="379933"/>
                  </a:lnTo>
                  <a:lnTo>
                    <a:pt x="323761" y="337781"/>
                  </a:lnTo>
                  <a:lnTo>
                    <a:pt x="347421" y="308737"/>
                  </a:lnTo>
                  <a:lnTo>
                    <a:pt x="359511" y="279311"/>
                  </a:lnTo>
                  <a:lnTo>
                    <a:pt x="368312" y="236016"/>
                  </a:lnTo>
                  <a:lnTo>
                    <a:pt x="371005" y="224358"/>
                  </a:lnTo>
                  <a:lnTo>
                    <a:pt x="372960" y="212445"/>
                  </a:lnTo>
                  <a:lnTo>
                    <a:pt x="374142" y="200304"/>
                  </a:lnTo>
                  <a:lnTo>
                    <a:pt x="374548" y="187947"/>
                  </a:lnTo>
                  <a:lnTo>
                    <a:pt x="374497" y="187617"/>
                  </a:lnTo>
                  <a:lnTo>
                    <a:pt x="374548" y="187274"/>
                  </a:lnTo>
                  <a:close/>
                </a:path>
              </a:pathLst>
            </a:custGeom>
            <a:solidFill>
              <a:srgbClr val="00A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1841942" y="3751247"/>
              <a:ext cx="264128" cy="264232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11876963" y="3858685"/>
              <a:ext cx="194310" cy="56515"/>
            </a:xfrm>
            <a:custGeom>
              <a:avLst/>
              <a:gdLst/>
              <a:ahLst/>
              <a:cxnLst/>
              <a:rect l="l" t="t" r="r" b="b"/>
              <a:pathLst>
                <a:path w="194309" h="56514">
                  <a:moveTo>
                    <a:pt x="41249" y="15176"/>
                  </a:moveTo>
                  <a:lnTo>
                    <a:pt x="39573" y="10363"/>
                  </a:lnTo>
                  <a:lnTo>
                    <a:pt x="39446" y="10210"/>
                  </a:lnTo>
                  <a:lnTo>
                    <a:pt x="36093" y="6286"/>
                  </a:lnTo>
                  <a:lnTo>
                    <a:pt x="32880" y="2514"/>
                  </a:lnTo>
                  <a:lnTo>
                    <a:pt x="30886" y="1638"/>
                  </a:lnTo>
                  <a:lnTo>
                    <a:pt x="30886" y="17805"/>
                  </a:lnTo>
                  <a:lnTo>
                    <a:pt x="30822" y="23774"/>
                  </a:lnTo>
                  <a:lnTo>
                    <a:pt x="29946" y="26123"/>
                  </a:lnTo>
                  <a:lnTo>
                    <a:pt x="27863" y="28371"/>
                  </a:lnTo>
                  <a:lnTo>
                    <a:pt x="26073" y="30416"/>
                  </a:lnTo>
                  <a:lnTo>
                    <a:pt x="23761" y="31470"/>
                  </a:lnTo>
                  <a:lnTo>
                    <a:pt x="17856" y="31470"/>
                  </a:lnTo>
                  <a:lnTo>
                    <a:pt x="15443" y="30467"/>
                  </a:lnTo>
                  <a:lnTo>
                    <a:pt x="13462" y="28270"/>
                  </a:lnTo>
                  <a:lnTo>
                    <a:pt x="11772" y="26339"/>
                  </a:lnTo>
                  <a:lnTo>
                    <a:pt x="10833" y="23774"/>
                  </a:lnTo>
                  <a:lnTo>
                    <a:pt x="10833" y="14820"/>
                  </a:lnTo>
                  <a:lnTo>
                    <a:pt x="14808" y="10210"/>
                  </a:lnTo>
                  <a:lnTo>
                    <a:pt x="23761" y="10210"/>
                  </a:lnTo>
                  <a:lnTo>
                    <a:pt x="26174" y="11201"/>
                  </a:lnTo>
                  <a:lnTo>
                    <a:pt x="28054" y="13246"/>
                  </a:lnTo>
                  <a:lnTo>
                    <a:pt x="29845" y="15341"/>
                  </a:lnTo>
                  <a:lnTo>
                    <a:pt x="30886" y="17805"/>
                  </a:lnTo>
                  <a:lnTo>
                    <a:pt x="30886" y="1638"/>
                  </a:lnTo>
                  <a:lnTo>
                    <a:pt x="28270" y="469"/>
                  </a:lnTo>
                  <a:lnTo>
                    <a:pt x="17437" y="469"/>
                  </a:lnTo>
                  <a:lnTo>
                    <a:pt x="13449" y="2413"/>
                  </a:lnTo>
                  <a:lnTo>
                    <a:pt x="10515" y="6286"/>
                  </a:lnTo>
                  <a:lnTo>
                    <a:pt x="10515" y="1727"/>
                  </a:lnTo>
                  <a:lnTo>
                    <a:pt x="0" y="1727"/>
                  </a:lnTo>
                  <a:lnTo>
                    <a:pt x="152" y="56337"/>
                  </a:lnTo>
                  <a:lnTo>
                    <a:pt x="11150" y="56286"/>
                  </a:lnTo>
                  <a:lnTo>
                    <a:pt x="11150" y="36118"/>
                  </a:lnTo>
                  <a:lnTo>
                    <a:pt x="14287" y="39420"/>
                  </a:lnTo>
                  <a:lnTo>
                    <a:pt x="18161" y="41097"/>
                  </a:lnTo>
                  <a:lnTo>
                    <a:pt x="22923" y="41097"/>
                  </a:lnTo>
                  <a:lnTo>
                    <a:pt x="41249" y="26339"/>
                  </a:lnTo>
                  <a:lnTo>
                    <a:pt x="41249" y="15176"/>
                  </a:lnTo>
                  <a:close/>
                </a:path>
                <a:path w="194309" h="56514">
                  <a:moveTo>
                    <a:pt x="67322" y="1511"/>
                  </a:moveTo>
                  <a:lnTo>
                    <a:pt x="66065" y="990"/>
                  </a:lnTo>
                  <a:lnTo>
                    <a:pt x="64604" y="736"/>
                  </a:lnTo>
                  <a:lnTo>
                    <a:pt x="59626" y="736"/>
                  </a:lnTo>
                  <a:lnTo>
                    <a:pt x="56591" y="3187"/>
                  </a:lnTo>
                  <a:lnTo>
                    <a:pt x="55181" y="5918"/>
                  </a:lnTo>
                  <a:lnTo>
                    <a:pt x="55181" y="1574"/>
                  </a:lnTo>
                  <a:lnTo>
                    <a:pt x="44653" y="1574"/>
                  </a:lnTo>
                  <a:lnTo>
                    <a:pt x="44767" y="39839"/>
                  </a:lnTo>
                  <a:lnTo>
                    <a:pt x="55753" y="39789"/>
                  </a:lnTo>
                  <a:lnTo>
                    <a:pt x="55753" y="18846"/>
                  </a:lnTo>
                  <a:lnTo>
                    <a:pt x="56172" y="16383"/>
                  </a:lnTo>
                  <a:lnTo>
                    <a:pt x="57010" y="14503"/>
                  </a:lnTo>
                  <a:lnTo>
                    <a:pt x="58318" y="11887"/>
                  </a:lnTo>
                  <a:lnTo>
                    <a:pt x="60210" y="10579"/>
                  </a:lnTo>
                  <a:lnTo>
                    <a:pt x="64185" y="10579"/>
                  </a:lnTo>
                  <a:lnTo>
                    <a:pt x="65760" y="10782"/>
                  </a:lnTo>
                  <a:lnTo>
                    <a:pt x="67322" y="11303"/>
                  </a:lnTo>
                  <a:lnTo>
                    <a:pt x="67322" y="1511"/>
                  </a:lnTo>
                  <a:close/>
                </a:path>
                <a:path w="194309" h="56514">
                  <a:moveTo>
                    <a:pt x="109054" y="39636"/>
                  </a:moveTo>
                  <a:lnTo>
                    <a:pt x="109042" y="35344"/>
                  </a:lnTo>
                  <a:lnTo>
                    <a:pt x="109029" y="31254"/>
                  </a:lnTo>
                  <a:lnTo>
                    <a:pt x="108966" y="9944"/>
                  </a:lnTo>
                  <a:lnTo>
                    <a:pt x="108953" y="5334"/>
                  </a:lnTo>
                  <a:lnTo>
                    <a:pt x="108953" y="1409"/>
                  </a:lnTo>
                  <a:lnTo>
                    <a:pt x="98272" y="1409"/>
                  </a:lnTo>
                  <a:lnTo>
                    <a:pt x="98272" y="23609"/>
                  </a:lnTo>
                  <a:lnTo>
                    <a:pt x="97320" y="26022"/>
                  </a:lnTo>
                  <a:lnTo>
                    <a:pt x="95237" y="28117"/>
                  </a:lnTo>
                  <a:lnTo>
                    <a:pt x="93243" y="30213"/>
                  </a:lnTo>
                  <a:lnTo>
                    <a:pt x="90932" y="31254"/>
                  </a:lnTo>
                  <a:lnTo>
                    <a:pt x="85394" y="31254"/>
                  </a:lnTo>
                  <a:lnTo>
                    <a:pt x="82931" y="30149"/>
                  </a:lnTo>
                  <a:lnTo>
                    <a:pt x="81038" y="28067"/>
                  </a:lnTo>
                  <a:lnTo>
                    <a:pt x="79057" y="25920"/>
                  </a:lnTo>
                  <a:lnTo>
                    <a:pt x="78193" y="23609"/>
                  </a:lnTo>
                  <a:lnTo>
                    <a:pt x="78117" y="17640"/>
                  </a:lnTo>
                  <a:lnTo>
                    <a:pt x="78943" y="15176"/>
                  </a:lnTo>
                  <a:lnTo>
                    <a:pt x="80873" y="13030"/>
                  </a:lnTo>
                  <a:lnTo>
                    <a:pt x="82664" y="10947"/>
                  </a:lnTo>
                  <a:lnTo>
                    <a:pt x="85026" y="9944"/>
                  </a:lnTo>
                  <a:lnTo>
                    <a:pt x="90932" y="9944"/>
                  </a:lnTo>
                  <a:lnTo>
                    <a:pt x="93446" y="10947"/>
                  </a:lnTo>
                  <a:lnTo>
                    <a:pt x="95389" y="13093"/>
                  </a:lnTo>
                  <a:lnTo>
                    <a:pt x="97320" y="15074"/>
                  </a:lnTo>
                  <a:lnTo>
                    <a:pt x="98247" y="17640"/>
                  </a:lnTo>
                  <a:lnTo>
                    <a:pt x="98272" y="23609"/>
                  </a:lnTo>
                  <a:lnTo>
                    <a:pt x="98272" y="1409"/>
                  </a:lnTo>
                  <a:lnTo>
                    <a:pt x="97955" y="1409"/>
                  </a:lnTo>
                  <a:lnTo>
                    <a:pt x="97955" y="5334"/>
                  </a:lnTo>
                  <a:lnTo>
                    <a:pt x="95542" y="1930"/>
                  </a:lnTo>
                  <a:lnTo>
                    <a:pt x="91770" y="266"/>
                  </a:lnTo>
                  <a:lnTo>
                    <a:pt x="86639" y="317"/>
                  </a:lnTo>
                  <a:lnTo>
                    <a:pt x="80987" y="317"/>
                  </a:lnTo>
                  <a:lnTo>
                    <a:pt x="76327" y="2298"/>
                  </a:lnTo>
                  <a:lnTo>
                    <a:pt x="72771" y="6172"/>
                  </a:lnTo>
                  <a:lnTo>
                    <a:pt x="69418" y="10109"/>
                  </a:lnTo>
                  <a:lnTo>
                    <a:pt x="67640" y="14922"/>
                  </a:lnTo>
                  <a:lnTo>
                    <a:pt x="67640" y="26225"/>
                  </a:lnTo>
                  <a:lnTo>
                    <a:pt x="69316" y="30988"/>
                  </a:lnTo>
                  <a:lnTo>
                    <a:pt x="72872" y="34810"/>
                  </a:lnTo>
                  <a:lnTo>
                    <a:pt x="76441" y="38849"/>
                  </a:lnTo>
                  <a:lnTo>
                    <a:pt x="81038" y="40830"/>
                  </a:lnTo>
                  <a:lnTo>
                    <a:pt x="86639" y="40830"/>
                  </a:lnTo>
                  <a:lnTo>
                    <a:pt x="91147" y="40779"/>
                  </a:lnTo>
                  <a:lnTo>
                    <a:pt x="95758" y="38798"/>
                  </a:lnTo>
                  <a:lnTo>
                    <a:pt x="98158" y="35344"/>
                  </a:lnTo>
                  <a:lnTo>
                    <a:pt x="98158" y="39687"/>
                  </a:lnTo>
                  <a:lnTo>
                    <a:pt x="109054" y="39636"/>
                  </a:lnTo>
                  <a:close/>
                </a:path>
                <a:path w="194309" h="56514">
                  <a:moveTo>
                    <a:pt x="149364" y="39471"/>
                  </a:moveTo>
                  <a:lnTo>
                    <a:pt x="149263" y="5600"/>
                  </a:lnTo>
                  <a:lnTo>
                    <a:pt x="144233" y="152"/>
                  </a:lnTo>
                  <a:lnTo>
                    <a:pt x="130568" y="203"/>
                  </a:lnTo>
                  <a:lnTo>
                    <a:pt x="127114" y="1993"/>
                  </a:lnTo>
                  <a:lnTo>
                    <a:pt x="124917" y="5600"/>
                  </a:lnTo>
                  <a:lnTo>
                    <a:pt x="124917" y="1358"/>
                  </a:lnTo>
                  <a:lnTo>
                    <a:pt x="114338" y="1358"/>
                  </a:lnTo>
                  <a:lnTo>
                    <a:pt x="114439" y="39636"/>
                  </a:lnTo>
                  <a:lnTo>
                    <a:pt x="125539" y="39573"/>
                  </a:lnTo>
                  <a:lnTo>
                    <a:pt x="125437" y="12979"/>
                  </a:lnTo>
                  <a:lnTo>
                    <a:pt x="127635" y="9944"/>
                  </a:lnTo>
                  <a:lnTo>
                    <a:pt x="136118" y="9944"/>
                  </a:lnTo>
                  <a:lnTo>
                    <a:pt x="138264" y="12458"/>
                  </a:lnTo>
                  <a:lnTo>
                    <a:pt x="138366" y="17691"/>
                  </a:lnTo>
                  <a:lnTo>
                    <a:pt x="138366" y="39573"/>
                  </a:lnTo>
                  <a:lnTo>
                    <a:pt x="149364" y="39471"/>
                  </a:lnTo>
                  <a:close/>
                </a:path>
                <a:path w="194309" h="56514">
                  <a:moveTo>
                    <a:pt x="194017" y="35077"/>
                  </a:moveTo>
                  <a:lnTo>
                    <a:pt x="194005" y="30988"/>
                  </a:lnTo>
                  <a:lnTo>
                    <a:pt x="193941" y="9639"/>
                  </a:lnTo>
                  <a:lnTo>
                    <a:pt x="193929" y="5080"/>
                  </a:lnTo>
                  <a:lnTo>
                    <a:pt x="193916" y="1104"/>
                  </a:lnTo>
                  <a:lnTo>
                    <a:pt x="183286" y="1155"/>
                  </a:lnTo>
                  <a:lnTo>
                    <a:pt x="183286" y="17437"/>
                  </a:lnTo>
                  <a:lnTo>
                    <a:pt x="183286" y="23291"/>
                  </a:lnTo>
                  <a:lnTo>
                    <a:pt x="182245" y="25755"/>
                  </a:lnTo>
                  <a:lnTo>
                    <a:pt x="180251" y="27901"/>
                  </a:lnTo>
                  <a:lnTo>
                    <a:pt x="178269" y="29946"/>
                  </a:lnTo>
                  <a:lnTo>
                    <a:pt x="175958" y="30988"/>
                  </a:lnTo>
                  <a:lnTo>
                    <a:pt x="170256" y="30988"/>
                  </a:lnTo>
                  <a:lnTo>
                    <a:pt x="163029" y="17437"/>
                  </a:lnTo>
                  <a:lnTo>
                    <a:pt x="163969" y="14871"/>
                  </a:lnTo>
                  <a:lnTo>
                    <a:pt x="167640" y="10680"/>
                  </a:lnTo>
                  <a:lnTo>
                    <a:pt x="169989" y="9639"/>
                  </a:lnTo>
                  <a:lnTo>
                    <a:pt x="175958" y="9639"/>
                  </a:lnTo>
                  <a:lnTo>
                    <a:pt x="178473" y="10680"/>
                  </a:lnTo>
                  <a:lnTo>
                    <a:pt x="182245" y="14871"/>
                  </a:lnTo>
                  <a:lnTo>
                    <a:pt x="183286" y="17437"/>
                  </a:lnTo>
                  <a:lnTo>
                    <a:pt x="183286" y="1155"/>
                  </a:lnTo>
                  <a:lnTo>
                    <a:pt x="182867" y="1155"/>
                  </a:lnTo>
                  <a:lnTo>
                    <a:pt x="182981" y="5080"/>
                  </a:lnTo>
                  <a:lnTo>
                    <a:pt x="180467" y="1676"/>
                  </a:lnTo>
                  <a:lnTo>
                    <a:pt x="176695" y="0"/>
                  </a:lnTo>
                  <a:lnTo>
                    <a:pt x="171665" y="50"/>
                  </a:lnTo>
                  <a:lnTo>
                    <a:pt x="165862" y="50"/>
                  </a:lnTo>
                  <a:lnTo>
                    <a:pt x="161353" y="2044"/>
                  </a:lnTo>
                  <a:lnTo>
                    <a:pt x="157797" y="5918"/>
                  </a:lnTo>
                  <a:lnTo>
                    <a:pt x="154343" y="9842"/>
                  </a:lnTo>
                  <a:lnTo>
                    <a:pt x="152565" y="14655"/>
                  </a:lnTo>
                  <a:lnTo>
                    <a:pt x="152666" y="25971"/>
                  </a:lnTo>
                  <a:lnTo>
                    <a:pt x="154343" y="30734"/>
                  </a:lnTo>
                  <a:lnTo>
                    <a:pt x="161455" y="38582"/>
                  </a:lnTo>
                  <a:lnTo>
                    <a:pt x="166065" y="40576"/>
                  </a:lnTo>
                  <a:lnTo>
                    <a:pt x="171665" y="40576"/>
                  </a:lnTo>
                  <a:lnTo>
                    <a:pt x="176072" y="40525"/>
                  </a:lnTo>
                  <a:lnTo>
                    <a:pt x="180784" y="38531"/>
                  </a:lnTo>
                  <a:lnTo>
                    <a:pt x="183083" y="35077"/>
                  </a:lnTo>
                  <a:lnTo>
                    <a:pt x="183083" y="39370"/>
                  </a:lnTo>
                  <a:lnTo>
                    <a:pt x="194017" y="39370"/>
                  </a:lnTo>
                  <a:lnTo>
                    <a:pt x="194017" y="35077"/>
                  </a:lnTo>
                  <a:close/>
                </a:path>
              </a:pathLst>
            </a:custGeom>
            <a:solidFill>
              <a:srgbClr val="1E9D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215897" y="4320758"/>
              <a:ext cx="88793" cy="121305"/>
            </a:xfrm>
            <a:prstGeom prst="rect">
              <a:avLst/>
            </a:prstGeom>
          </p:spPr>
        </p:pic>
      </p:grpSp>
      <p:sp>
        <p:nvSpPr>
          <p:cNvPr id="212" name="object 212"/>
          <p:cNvSpPr txBox="1"/>
          <p:nvPr/>
        </p:nvSpPr>
        <p:spPr>
          <a:xfrm>
            <a:off x="9075662" y="4326183"/>
            <a:ext cx="424180" cy="8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" b="1" spc="20" dirty="0">
                <a:solidFill>
                  <a:srgbClr val="333333"/>
                </a:solidFill>
                <a:latin typeface="Arial"/>
                <a:cs typeface="Arial"/>
              </a:rPr>
              <a:t>LUXEMBOURG</a:t>
            </a:r>
            <a:endParaRPr sz="40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1200754" y="6868768"/>
            <a:ext cx="10624820" cy="1361911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Mreža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 PRANA </a:t>
            </a: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zastupništava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broji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 40 </a:t>
            </a: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zemalja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širom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FFC000"/>
                </a:solidFill>
                <a:effectLst/>
                <a:latin typeface="Söhne"/>
              </a:rPr>
              <a:t>sveta</a:t>
            </a:r>
            <a:r>
              <a:rPr lang="en-US" sz="3200" b="0" i="0" dirty="0">
                <a:solidFill>
                  <a:srgbClr val="FFC000"/>
                </a:solidFill>
                <a:effectLst/>
                <a:latin typeface="Söhne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Kompanija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PRANA -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autor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proizvođač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savremenih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energetski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efikasnih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sistema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ventilacije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prostora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r>
              <a:rPr sz="2050" spc="-60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2050" dirty="0">
              <a:latin typeface="Arial Black"/>
              <a:cs typeface="Arial Black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1200754" y="8398324"/>
            <a:ext cx="10555605" cy="11903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7500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Savremena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proizvodnja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tim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stručnjaka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omogućavaju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nam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da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realizujemo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projekte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kompletnog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ciklusa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ventilacije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: od faze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projektovanja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do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proizvodnje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montaže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opreme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  <a:endParaRPr sz="205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1115778" y="10091754"/>
            <a:ext cx="10555605" cy="392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95"/>
              </a:spcBef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Rekuperatori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PRANA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poseduju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higijenski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sertifikat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međunarodnog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Söhne"/>
              </a:rPr>
              <a:t>standarda</a:t>
            </a:r>
            <a:endParaRPr sz="205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grpSp>
        <p:nvGrpSpPr>
          <p:cNvPr id="216" name="object 216"/>
          <p:cNvGrpSpPr/>
          <p:nvPr/>
        </p:nvGrpSpPr>
        <p:grpSpPr>
          <a:xfrm>
            <a:off x="128329" y="222872"/>
            <a:ext cx="8830310" cy="4696460"/>
            <a:chOff x="128329" y="222872"/>
            <a:chExt cx="8830310" cy="4696460"/>
          </a:xfrm>
        </p:grpSpPr>
        <p:pic>
          <p:nvPicPr>
            <p:cNvPr id="217" name="object 21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28329" y="222872"/>
              <a:ext cx="7123125" cy="4696140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8610994" y="3060535"/>
              <a:ext cx="347980" cy="281940"/>
            </a:xfrm>
            <a:custGeom>
              <a:avLst/>
              <a:gdLst/>
              <a:ahLst/>
              <a:cxnLst/>
              <a:rect l="l" t="t" r="r" b="b"/>
              <a:pathLst>
                <a:path w="347979" h="281939">
                  <a:moveTo>
                    <a:pt x="149628" y="0"/>
                  </a:moveTo>
                  <a:lnTo>
                    <a:pt x="97915" y="4144"/>
                  </a:lnTo>
                  <a:lnTo>
                    <a:pt x="36200" y="26963"/>
                  </a:lnTo>
                  <a:lnTo>
                    <a:pt x="1471" y="77637"/>
                  </a:lnTo>
                  <a:lnTo>
                    <a:pt x="0" y="97693"/>
                  </a:lnTo>
                  <a:lnTo>
                    <a:pt x="5979" y="126076"/>
                  </a:lnTo>
                  <a:lnTo>
                    <a:pt x="40595" y="180681"/>
                  </a:lnTo>
                  <a:lnTo>
                    <a:pt x="144730" y="258243"/>
                  </a:lnTo>
                  <a:lnTo>
                    <a:pt x="180514" y="275074"/>
                  </a:lnTo>
                  <a:lnTo>
                    <a:pt x="220202" y="281509"/>
                  </a:lnTo>
                  <a:lnTo>
                    <a:pt x="248870" y="279163"/>
                  </a:lnTo>
                  <a:lnTo>
                    <a:pt x="299392" y="258627"/>
                  </a:lnTo>
                  <a:lnTo>
                    <a:pt x="333977" y="220656"/>
                  </a:lnTo>
                  <a:lnTo>
                    <a:pt x="347422" y="171062"/>
                  </a:lnTo>
                  <a:lnTo>
                    <a:pt x="345800" y="144184"/>
                  </a:lnTo>
                  <a:lnTo>
                    <a:pt x="326318" y="95075"/>
                  </a:lnTo>
                  <a:lnTo>
                    <a:pt x="289362" y="61045"/>
                  </a:lnTo>
                  <a:lnTo>
                    <a:pt x="289153" y="60992"/>
                  </a:lnTo>
                  <a:lnTo>
                    <a:pt x="284703" y="57851"/>
                  </a:lnTo>
                  <a:lnTo>
                    <a:pt x="284493" y="57799"/>
                  </a:lnTo>
                  <a:lnTo>
                    <a:pt x="281614" y="55705"/>
                  </a:lnTo>
                  <a:lnTo>
                    <a:pt x="281405" y="55652"/>
                  </a:lnTo>
                  <a:lnTo>
                    <a:pt x="272295" y="49265"/>
                  </a:lnTo>
                  <a:lnTo>
                    <a:pt x="272085" y="49213"/>
                  </a:lnTo>
                  <a:lnTo>
                    <a:pt x="253709" y="36438"/>
                  </a:lnTo>
                  <a:lnTo>
                    <a:pt x="253500" y="36386"/>
                  </a:lnTo>
                  <a:lnTo>
                    <a:pt x="245961" y="31098"/>
                  </a:lnTo>
                  <a:lnTo>
                    <a:pt x="245751" y="31046"/>
                  </a:lnTo>
                  <a:lnTo>
                    <a:pt x="225804" y="17172"/>
                  </a:lnTo>
                  <a:lnTo>
                    <a:pt x="209801" y="10005"/>
                  </a:lnTo>
                  <a:lnTo>
                    <a:pt x="191584" y="4718"/>
                  </a:lnTo>
                  <a:lnTo>
                    <a:pt x="171433" y="1365"/>
                  </a:lnTo>
                  <a:lnTo>
                    <a:pt x="149628" y="0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659056" y="3108701"/>
              <a:ext cx="187766" cy="141169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8610994" y="3060535"/>
              <a:ext cx="284480" cy="238125"/>
            </a:xfrm>
            <a:custGeom>
              <a:avLst/>
              <a:gdLst/>
              <a:ahLst/>
              <a:cxnLst/>
              <a:rect l="l" t="t" r="r" b="b"/>
              <a:pathLst>
                <a:path w="284479" h="238125">
                  <a:moveTo>
                    <a:pt x="149628" y="0"/>
                  </a:moveTo>
                  <a:lnTo>
                    <a:pt x="97915" y="4167"/>
                  </a:lnTo>
                  <a:lnTo>
                    <a:pt x="36200" y="26963"/>
                  </a:lnTo>
                  <a:lnTo>
                    <a:pt x="1471" y="77637"/>
                  </a:lnTo>
                  <a:lnTo>
                    <a:pt x="0" y="97693"/>
                  </a:lnTo>
                  <a:lnTo>
                    <a:pt x="13225" y="142566"/>
                  </a:lnTo>
                  <a:lnTo>
                    <a:pt x="44311" y="184726"/>
                  </a:lnTo>
                  <a:lnTo>
                    <a:pt x="87089" y="217883"/>
                  </a:lnTo>
                  <a:lnTo>
                    <a:pt x="135388" y="235751"/>
                  </a:lnTo>
                  <a:lnTo>
                    <a:pt x="156696" y="237636"/>
                  </a:lnTo>
                  <a:lnTo>
                    <a:pt x="185333" y="235290"/>
                  </a:lnTo>
                  <a:lnTo>
                    <a:pt x="212002" y="227545"/>
                  </a:lnTo>
                  <a:lnTo>
                    <a:pt x="235834" y="214754"/>
                  </a:lnTo>
                  <a:lnTo>
                    <a:pt x="255960" y="197271"/>
                  </a:lnTo>
                  <a:lnTo>
                    <a:pt x="261561" y="189335"/>
                  </a:lnTo>
                  <a:lnTo>
                    <a:pt x="165223" y="189335"/>
                  </a:lnTo>
                  <a:lnTo>
                    <a:pt x="143241" y="188161"/>
                  </a:lnTo>
                  <a:lnTo>
                    <a:pt x="110309" y="175857"/>
                  </a:lnTo>
                  <a:lnTo>
                    <a:pt x="80082" y="152946"/>
                  </a:lnTo>
                  <a:lnTo>
                    <a:pt x="57639" y="124411"/>
                  </a:lnTo>
                  <a:lnTo>
                    <a:pt x="48061" y="95232"/>
                  </a:lnTo>
                  <a:lnTo>
                    <a:pt x="48427" y="87453"/>
                  </a:lnTo>
                  <a:lnTo>
                    <a:pt x="93190" y="54396"/>
                  </a:lnTo>
                  <a:lnTo>
                    <a:pt x="134817" y="48410"/>
                  </a:lnTo>
                  <a:lnTo>
                    <a:pt x="148843" y="48166"/>
                  </a:lnTo>
                  <a:lnTo>
                    <a:pt x="260156" y="48166"/>
                  </a:lnTo>
                  <a:lnTo>
                    <a:pt x="246153" y="31856"/>
                  </a:lnTo>
                  <a:lnTo>
                    <a:pt x="225804" y="17224"/>
                  </a:lnTo>
                  <a:lnTo>
                    <a:pt x="209801" y="10049"/>
                  </a:lnTo>
                  <a:lnTo>
                    <a:pt x="191584" y="4744"/>
                  </a:lnTo>
                  <a:lnTo>
                    <a:pt x="171433" y="1373"/>
                  </a:lnTo>
                  <a:lnTo>
                    <a:pt x="149628" y="0"/>
                  </a:lnTo>
                  <a:close/>
                </a:path>
                <a:path w="284479" h="238125">
                  <a:moveTo>
                    <a:pt x="260156" y="48166"/>
                  </a:moveTo>
                  <a:lnTo>
                    <a:pt x="148843" y="48166"/>
                  </a:lnTo>
                  <a:lnTo>
                    <a:pt x="164851" y="49101"/>
                  </a:lnTo>
                  <a:lnTo>
                    <a:pt x="179294" y="51333"/>
                  </a:lnTo>
                  <a:lnTo>
                    <a:pt x="214172" y="67887"/>
                  </a:lnTo>
                  <a:lnTo>
                    <a:pt x="234757" y="108321"/>
                  </a:lnTo>
                  <a:lnTo>
                    <a:pt x="235828" y="124274"/>
                  </a:lnTo>
                  <a:lnTo>
                    <a:pt x="233664" y="139432"/>
                  </a:lnTo>
                  <a:lnTo>
                    <a:pt x="205181" y="177155"/>
                  </a:lnTo>
                  <a:lnTo>
                    <a:pt x="165223" y="189335"/>
                  </a:lnTo>
                  <a:lnTo>
                    <a:pt x="261561" y="189335"/>
                  </a:lnTo>
                  <a:lnTo>
                    <a:pt x="270419" y="176783"/>
                  </a:lnTo>
                  <a:lnTo>
                    <a:pt x="279785" y="153157"/>
                  </a:lnTo>
                  <a:lnTo>
                    <a:pt x="279844" y="152946"/>
                  </a:lnTo>
                  <a:lnTo>
                    <a:pt x="283886" y="127189"/>
                  </a:lnTo>
                  <a:lnTo>
                    <a:pt x="282295" y="100311"/>
                  </a:lnTo>
                  <a:lnTo>
                    <a:pt x="275051" y="74371"/>
                  </a:lnTo>
                  <a:lnTo>
                    <a:pt x="262786" y="51228"/>
                  </a:lnTo>
                  <a:lnTo>
                    <a:pt x="260156" y="48166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875717" y="2995720"/>
              <a:ext cx="4674235" cy="1237615"/>
            </a:xfrm>
            <a:custGeom>
              <a:avLst/>
              <a:gdLst/>
              <a:ahLst/>
              <a:cxnLst/>
              <a:rect l="l" t="t" r="r" b="b"/>
              <a:pathLst>
                <a:path w="4674234" h="1237614">
                  <a:moveTo>
                    <a:pt x="1134436" y="1236088"/>
                  </a:moveTo>
                  <a:lnTo>
                    <a:pt x="1100227" y="1237174"/>
                  </a:lnTo>
                  <a:lnTo>
                    <a:pt x="1083400" y="1237457"/>
                  </a:lnTo>
                  <a:lnTo>
                    <a:pt x="1066784" y="1237553"/>
                  </a:lnTo>
                  <a:lnTo>
                    <a:pt x="1083411" y="1237464"/>
                  </a:lnTo>
                  <a:lnTo>
                    <a:pt x="1100227" y="1237194"/>
                  </a:lnTo>
                  <a:lnTo>
                    <a:pt x="1117234" y="1236736"/>
                  </a:lnTo>
                  <a:lnTo>
                    <a:pt x="1134436" y="1236088"/>
                  </a:lnTo>
                  <a:close/>
                </a:path>
                <a:path w="4674234" h="1237614">
                  <a:moveTo>
                    <a:pt x="2495243" y="1156666"/>
                  </a:moveTo>
                  <a:lnTo>
                    <a:pt x="2481782" y="1157139"/>
                  </a:lnTo>
                  <a:lnTo>
                    <a:pt x="2468400" y="1157464"/>
                  </a:lnTo>
                  <a:lnTo>
                    <a:pt x="2481788" y="1157139"/>
                  </a:lnTo>
                  <a:lnTo>
                    <a:pt x="2495243" y="1156666"/>
                  </a:lnTo>
                  <a:close/>
                </a:path>
                <a:path w="4674234" h="1237614">
                  <a:moveTo>
                    <a:pt x="19449" y="884572"/>
                  </a:moveTo>
                  <a:lnTo>
                    <a:pt x="16518" y="884652"/>
                  </a:lnTo>
                  <a:lnTo>
                    <a:pt x="8203" y="884793"/>
                  </a:lnTo>
                  <a:lnTo>
                    <a:pt x="0" y="884842"/>
                  </a:lnTo>
                  <a:lnTo>
                    <a:pt x="8210" y="884793"/>
                  </a:lnTo>
                  <a:lnTo>
                    <a:pt x="16520" y="884652"/>
                  </a:lnTo>
                  <a:lnTo>
                    <a:pt x="19449" y="884572"/>
                  </a:lnTo>
                  <a:close/>
                </a:path>
                <a:path w="4674234" h="1237614">
                  <a:moveTo>
                    <a:pt x="4672931" y="523"/>
                  </a:moveTo>
                  <a:lnTo>
                    <a:pt x="4672764" y="628"/>
                  </a:lnTo>
                  <a:lnTo>
                    <a:pt x="4664590" y="7548"/>
                  </a:lnTo>
                  <a:lnTo>
                    <a:pt x="4672931" y="523"/>
                  </a:lnTo>
                  <a:close/>
                </a:path>
                <a:path w="4674234" h="1237614">
                  <a:moveTo>
                    <a:pt x="4673245" y="314"/>
                  </a:moveTo>
                  <a:lnTo>
                    <a:pt x="4672931" y="523"/>
                  </a:lnTo>
                  <a:lnTo>
                    <a:pt x="4673245" y="314"/>
                  </a:lnTo>
                  <a:close/>
                </a:path>
                <a:path w="4674234" h="1237614">
                  <a:moveTo>
                    <a:pt x="4673716" y="0"/>
                  </a:moveTo>
                  <a:lnTo>
                    <a:pt x="4673245" y="314"/>
                  </a:lnTo>
                  <a:lnTo>
                    <a:pt x="4673506" y="157"/>
                  </a:lnTo>
                  <a:lnTo>
                    <a:pt x="4673716" y="0"/>
                  </a:lnTo>
                  <a:close/>
                </a:path>
              </a:pathLst>
            </a:custGeom>
            <a:solidFill>
              <a:srgbClr val="4DB8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470240" y="1224412"/>
              <a:ext cx="6173470" cy="2425700"/>
            </a:xfrm>
            <a:custGeom>
              <a:avLst/>
              <a:gdLst/>
              <a:ahLst/>
              <a:cxnLst/>
              <a:rect l="l" t="t" r="r" b="b"/>
              <a:pathLst>
                <a:path w="6173470" h="2425700">
                  <a:moveTo>
                    <a:pt x="730618" y="61506"/>
                  </a:moveTo>
                  <a:lnTo>
                    <a:pt x="730161" y="31953"/>
                  </a:lnTo>
                  <a:lnTo>
                    <a:pt x="705421" y="7747"/>
                  </a:lnTo>
                  <a:lnTo>
                    <a:pt x="661949" y="0"/>
                  </a:lnTo>
                  <a:lnTo>
                    <a:pt x="615670" y="5384"/>
                  </a:lnTo>
                  <a:lnTo>
                    <a:pt x="567753" y="13931"/>
                  </a:lnTo>
                  <a:lnTo>
                    <a:pt x="518718" y="25463"/>
                  </a:lnTo>
                  <a:lnTo>
                    <a:pt x="469074" y="39789"/>
                  </a:lnTo>
                  <a:lnTo>
                    <a:pt x="419341" y="56718"/>
                  </a:lnTo>
                  <a:lnTo>
                    <a:pt x="370039" y="76060"/>
                  </a:lnTo>
                  <a:lnTo>
                    <a:pt x="321678" y="97624"/>
                  </a:lnTo>
                  <a:lnTo>
                    <a:pt x="274789" y="121208"/>
                  </a:lnTo>
                  <a:lnTo>
                    <a:pt x="229870" y="146621"/>
                  </a:lnTo>
                  <a:lnTo>
                    <a:pt x="187452" y="173685"/>
                  </a:lnTo>
                  <a:lnTo>
                    <a:pt x="148043" y="202196"/>
                  </a:lnTo>
                  <a:lnTo>
                    <a:pt x="112166" y="231965"/>
                  </a:lnTo>
                  <a:lnTo>
                    <a:pt x="80340" y="262801"/>
                  </a:lnTo>
                  <a:lnTo>
                    <a:pt x="53073" y="294513"/>
                  </a:lnTo>
                  <a:lnTo>
                    <a:pt x="30899" y="326910"/>
                  </a:lnTo>
                  <a:lnTo>
                    <a:pt x="3835" y="392976"/>
                  </a:lnTo>
                  <a:lnTo>
                    <a:pt x="0" y="426262"/>
                  </a:lnTo>
                  <a:lnTo>
                    <a:pt x="3302" y="459473"/>
                  </a:lnTo>
                  <a:lnTo>
                    <a:pt x="14846" y="473735"/>
                  </a:lnTo>
                  <a:lnTo>
                    <a:pt x="35928" y="480110"/>
                  </a:lnTo>
                  <a:lnTo>
                    <a:pt x="57531" y="476923"/>
                  </a:lnTo>
                  <a:lnTo>
                    <a:pt x="70612" y="462508"/>
                  </a:lnTo>
                  <a:lnTo>
                    <a:pt x="84455" y="426250"/>
                  </a:lnTo>
                  <a:lnTo>
                    <a:pt x="104355" y="392417"/>
                  </a:lnTo>
                  <a:lnTo>
                    <a:pt x="129743" y="360870"/>
                  </a:lnTo>
                  <a:lnTo>
                    <a:pt x="160045" y="331431"/>
                  </a:lnTo>
                  <a:lnTo>
                    <a:pt x="194703" y="303961"/>
                  </a:lnTo>
                  <a:lnTo>
                    <a:pt x="233159" y="278282"/>
                  </a:lnTo>
                  <a:lnTo>
                    <a:pt x="274828" y="254228"/>
                  </a:lnTo>
                  <a:lnTo>
                    <a:pt x="319138" y="231673"/>
                  </a:lnTo>
                  <a:lnTo>
                    <a:pt x="365544" y="210426"/>
                  </a:lnTo>
                  <a:lnTo>
                    <a:pt x="413473" y="190334"/>
                  </a:lnTo>
                  <a:lnTo>
                    <a:pt x="462356" y="171259"/>
                  </a:lnTo>
                  <a:lnTo>
                    <a:pt x="511619" y="153009"/>
                  </a:lnTo>
                  <a:lnTo>
                    <a:pt x="560705" y="135458"/>
                  </a:lnTo>
                  <a:lnTo>
                    <a:pt x="656056" y="101752"/>
                  </a:lnTo>
                  <a:lnTo>
                    <a:pt x="701192" y="85293"/>
                  </a:lnTo>
                  <a:lnTo>
                    <a:pt x="730618" y="61506"/>
                  </a:lnTo>
                  <a:close/>
                </a:path>
                <a:path w="6173470" h="2425700">
                  <a:moveTo>
                    <a:pt x="1168514" y="110324"/>
                  </a:moveTo>
                  <a:lnTo>
                    <a:pt x="1156690" y="93967"/>
                  </a:lnTo>
                  <a:lnTo>
                    <a:pt x="1126591" y="89268"/>
                  </a:lnTo>
                  <a:lnTo>
                    <a:pt x="1074915" y="94970"/>
                  </a:lnTo>
                  <a:lnTo>
                    <a:pt x="1024216" y="101955"/>
                  </a:lnTo>
                  <a:lnTo>
                    <a:pt x="974572" y="110388"/>
                  </a:lnTo>
                  <a:lnTo>
                    <a:pt x="925982" y="120408"/>
                  </a:lnTo>
                  <a:lnTo>
                    <a:pt x="878522" y="132168"/>
                  </a:lnTo>
                  <a:lnTo>
                    <a:pt x="832205" y="145834"/>
                  </a:lnTo>
                  <a:lnTo>
                    <a:pt x="787082" y="161556"/>
                  </a:lnTo>
                  <a:lnTo>
                    <a:pt x="743191" y="179463"/>
                  </a:lnTo>
                  <a:lnTo>
                    <a:pt x="700582" y="199732"/>
                  </a:lnTo>
                  <a:lnTo>
                    <a:pt x="659269" y="222516"/>
                  </a:lnTo>
                  <a:lnTo>
                    <a:pt x="644296" y="244462"/>
                  </a:lnTo>
                  <a:lnTo>
                    <a:pt x="657301" y="265823"/>
                  </a:lnTo>
                  <a:lnTo>
                    <a:pt x="687108" y="278003"/>
                  </a:lnTo>
                  <a:lnTo>
                    <a:pt x="722566" y="272351"/>
                  </a:lnTo>
                  <a:lnTo>
                    <a:pt x="765162" y="252907"/>
                  </a:lnTo>
                  <a:lnTo>
                    <a:pt x="809625" y="236093"/>
                  </a:lnTo>
                  <a:lnTo>
                    <a:pt x="855573" y="221373"/>
                  </a:lnTo>
                  <a:lnTo>
                    <a:pt x="902627" y="208165"/>
                  </a:lnTo>
                  <a:lnTo>
                    <a:pt x="950379" y="195910"/>
                  </a:lnTo>
                  <a:lnTo>
                    <a:pt x="998435" y="184035"/>
                  </a:lnTo>
                  <a:lnTo>
                    <a:pt x="1046416" y="171996"/>
                  </a:lnTo>
                  <a:lnTo>
                    <a:pt x="1093927" y="159219"/>
                  </a:lnTo>
                  <a:lnTo>
                    <a:pt x="1140587" y="145135"/>
                  </a:lnTo>
                  <a:lnTo>
                    <a:pt x="1162875" y="130136"/>
                  </a:lnTo>
                  <a:lnTo>
                    <a:pt x="1168514" y="110324"/>
                  </a:lnTo>
                  <a:close/>
                </a:path>
                <a:path w="6173470" h="2425700">
                  <a:moveTo>
                    <a:pt x="4767364" y="1735759"/>
                  </a:moveTo>
                  <a:lnTo>
                    <a:pt x="4757305" y="1710131"/>
                  </a:lnTo>
                  <a:lnTo>
                    <a:pt x="4727346" y="1700530"/>
                  </a:lnTo>
                  <a:lnTo>
                    <a:pt x="4690999" y="1706905"/>
                  </a:lnTo>
                  <a:lnTo>
                    <a:pt x="4661763" y="1729219"/>
                  </a:lnTo>
                  <a:lnTo>
                    <a:pt x="4640427" y="1759013"/>
                  </a:lnTo>
                  <a:lnTo>
                    <a:pt x="4618863" y="1788452"/>
                  </a:lnTo>
                  <a:lnTo>
                    <a:pt x="4597679" y="1818005"/>
                  </a:lnTo>
                  <a:lnTo>
                    <a:pt x="4577423" y="1848116"/>
                  </a:lnTo>
                  <a:lnTo>
                    <a:pt x="4557547" y="1877872"/>
                  </a:lnTo>
                  <a:lnTo>
                    <a:pt x="4536732" y="1907438"/>
                  </a:lnTo>
                  <a:lnTo>
                    <a:pt x="4515561" y="1936927"/>
                  </a:lnTo>
                  <a:lnTo>
                    <a:pt x="4494593" y="1966442"/>
                  </a:lnTo>
                  <a:lnTo>
                    <a:pt x="4492256" y="1996909"/>
                  </a:lnTo>
                  <a:lnTo>
                    <a:pt x="4521733" y="2015121"/>
                  </a:lnTo>
                  <a:lnTo>
                    <a:pt x="4564469" y="2016201"/>
                  </a:lnTo>
                  <a:lnTo>
                    <a:pt x="4601921" y="1995284"/>
                  </a:lnTo>
                  <a:lnTo>
                    <a:pt x="4629201" y="1963597"/>
                  </a:lnTo>
                  <a:lnTo>
                    <a:pt x="4656594" y="1931962"/>
                  </a:lnTo>
                  <a:lnTo>
                    <a:pt x="4683620" y="1900212"/>
                  </a:lnTo>
                  <a:lnTo>
                    <a:pt x="4709769" y="1868170"/>
                  </a:lnTo>
                  <a:lnTo>
                    <a:pt x="4732985" y="1835200"/>
                  </a:lnTo>
                  <a:lnTo>
                    <a:pt x="4760734" y="1770443"/>
                  </a:lnTo>
                  <a:lnTo>
                    <a:pt x="4767364" y="1735759"/>
                  </a:lnTo>
                  <a:close/>
                </a:path>
                <a:path w="6173470" h="2425700">
                  <a:moveTo>
                    <a:pt x="4936998" y="1935962"/>
                  </a:moveTo>
                  <a:lnTo>
                    <a:pt x="4930686" y="1911680"/>
                  </a:lnTo>
                  <a:lnTo>
                    <a:pt x="4904003" y="1896440"/>
                  </a:lnTo>
                  <a:lnTo>
                    <a:pt x="4868024" y="1894052"/>
                  </a:lnTo>
                  <a:lnTo>
                    <a:pt x="4833798" y="1908378"/>
                  </a:lnTo>
                  <a:lnTo>
                    <a:pt x="4796663" y="1941029"/>
                  </a:lnTo>
                  <a:lnTo>
                    <a:pt x="4762893" y="1975256"/>
                  </a:lnTo>
                  <a:lnTo>
                    <a:pt x="4731232" y="2010524"/>
                  </a:lnTo>
                  <a:lnTo>
                    <a:pt x="4700486" y="2046274"/>
                  </a:lnTo>
                  <a:lnTo>
                    <a:pt x="4669409" y="2081974"/>
                  </a:lnTo>
                  <a:lnTo>
                    <a:pt x="4636770" y="2117077"/>
                  </a:lnTo>
                  <a:lnTo>
                    <a:pt x="4601349" y="2151037"/>
                  </a:lnTo>
                  <a:lnTo>
                    <a:pt x="4561459" y="2183993"/>
                  </a:lnTo>
                  <a:lnTo>
                    <a:pt x="4519066" y="2214600"/>
                  </a:lnTo>
                  <a:lnTo>
                    <a:pt x="4474654" y="2243378"/>
                  </a:lnTo>
                  <a:lnTo>
                    <a:pt x="4428718" y="2270849"/>
                  </a:lnTo>
                  <a:lnTo>
                    <a:pt x="4381779" y="2297531"/>
                  </a:lnTo>
                  <a:lnTo>
                    <a:pt x="4334319" y="2323922"/>
                  </a:lnTo>
                  <a:lnTo>
                    <a:pt x="4286834" y="2350554"/>
                  </a:lnTo>
                  <a:lnTo>
                    <a:pt x="4239844" y="2377948"/>
                  </a:lnTo>
                  <a:lnTo>
                    <a:pt x="4224274" y="2395575"/>
                  </a:lnTo>
                  <a:lnTo>
                    <a:pt x="4227614" y="2413050"/>
                  </a:lnTo>
                  <a:lnTo>
                    <a:pt x="4245191" y="2424900"/>
                  </a:lnTo>
                  <a:lnTo>
                    <a:pt x="4272356" y="2425687"/>
                  </a:lnTo>
                  <a:lnTo>
                    <a:pt x="4319790" y="2414028"/>
                  </a:lnTo>
                  <a:lnTo>
                    <a:pt x="4367720" y="2399500"/>
                  </a:lnTo>
                  <a:lnTo>
                    <a:pt x="4415815" y="2382291"/>
                  </a:lnTo>
                  <a:lnTo>
                    <a:pt x="4463758" y="2362606"/>
                  </a:lnTo>
                  <a:lnTo>
                    <a:pt x="4511205" y="2340635"/>
                  </a:lnTo>
                  <a:lnTo>
                    <a:pt x="4557839" y="2316581"/>
                  </a:lnTo>
                  <a:lnTo>
                    <a:pt x="4603356" y="2290635"/>
                  </a:lnTo>
                  <a:lnTo>
                    <a:pt x="4647412" y="2262987"/>
                  </a:lnTo>
                  <a:lnTo>
                    <a:pt x="4689703" y="2233841"/>
                  </a:lnTo>
                  <a:lnTo>
                    <a:pt x="4729886" y="2203373"/>
                  </a:lnTo>
                  <a:lnTo>
                    <a:pt x="4767643" y="2171801"/>
                  </a:lnTo>
                  <a:lnTo>
                    <a:pt x="4802670" y="2139315"/>
                  </a:lnTo>
                  <a:lnTo>
                    <a:pt x="4834610" y="2106091"/>
                  </a:lnTo>
                  <a:lnTo>
                    <a:pt x="4863160" y="2072347"/>
                  </a:lnTo>
                  <a:lnTo>
                    <a:pt x="4888001" y="2038273"/>
                  </a:lnTo>
                  <a:lnTo>
                    <a:pt x="4908804" y="2004047"/>
                  </a:lnTo>
                  <a:lnTo>
                    <a:pt x="4925238" y="1969884"/>
                  </a:lnTo>
                  <a:lnTo>
                    <a:pt x="4936998" y="1935962"/>
                  </a:lnTo>
                  <a:close/>
                </a:path>
                <a:path w="6173470" h="2425700">
                  <a:moveTo>
                    <a:pt x="6173000" y="1081659"/>
                  </a:moveTo>
                  <a:lnTo>
                    <a:pt x="6170307" y="1029550"/>
                  </a:lnTo>
                  <a:lnTo>
                    <a:pt x="6157379" y="981862"/>
                  </a:lnTo>
                  <a:lnTo>
                    <a:pt x="6135217" y="937882"/>
                  </a:lnTo>
                  <a:lnTo>
                    <a:pt x="6105004" y="898982"/>
                  </a:lnTo>
                  <a:lnTo>
                    <a:pt x="6067895" y="866571"/>
                  </a:lnTo>
                  <a:lnTo>
                    <a:pt x="5948388" y="784098"/>
                  </a:lnTo>
                  <a:lnTo>
                    <a:pt x="5904027" y="761758"/>
                  </a:lnTo>
                  <a:lnTo>
                    <a:pt x="5845276" y="746671"/>
                  </a:lnTo>
                  <a:lnTo>
                    <a:pt x="5789638" y="741083"/>
                  </a:lnTo>
                  <a:lnTo>
                    <a:pt x="5755030" y="739724"/>
                  </a:lnTo>
                  <a:lnTo>
                    <a:pt x="5694121" y="741502"/>
                  </a:lnTo>
                  <a:lnTo>
                    <a:pt x="5638749" y="748931"/>
                  </a:lnTo>
                  <a:lnTo>
                    <a:pt x="5588546" y="762076"/>
                  </a:lnTo>
                  <a:lnTo>
                    <a:pt x="5543156" y="781024"/>
                  </a:lnTo>
                  <a:lnTo>
                    <a:pt x="5501246" y="806881"/>
                  </a:lnTo>
                  <a:lnTo>
                    <a:pt x="5465470" y="838428"/>
                  </a:lnTo>
                  <a:lnTo>
                    <a:pt x="5436540" y="874598"/>
                  </a:lnTo>
                  <a:lnTo>
                    <a:pt x="5415191" y="914298"/>
                  </a:lnTo>
                  <a:lnTo>
                    <a:pt x="5402110" y="956449"/>
                  </a:lnTo>
                  <a:lnTo>
                    <a:pt x="5398020" y="999972"/>
                  </a:lnTo>
                  <a:lnTo>
                    <a:pt x="5404053" y="1045883"/>
                  </a:lnTo>
                  <a:lnTo>
                    <a:pt x="5420118" y="1090180"/>
                  </a:lnTo>
                  <a:lnTo>
                    <a:pt x="5445353" y="1131430"/>
                  </a:lnTo>
                  <a:lnTo>
                    <a:pt x="5478869" y="1168222"/>
                  </a:lnTo>
                  <a:lnTo>
                    <a:pt x="5519801" y="1199134"/>
                  </a:lnTo>
                  <a:lnTo>
                    <a:pt x="5525300" y="1202855"/>
                  </a:lnTo>
                  <a:lnTo>
                    <a:pt x="5527764" y="1204633"/>
                  </a:lnTo>
                  <a:lnTo>
                    <a:pt x="5567438" y="1232065"/>
                  </a:lnTo>
                  <a:lnTo>
                    <a:pt x="5580748" y="1241221"/>
                  </a:lnTo>
                  <a:lnTo>
                    <a:pt x="5628386" y="1274051"/>
                  </a:lnTo>
                  <a:lnTo>
                    <a:pt x="5673649" y="1297279"/>
                  </a:lnTo>
                  <a:lnTo>
                    <a:pt x="5724220" y="1314196"/>
                  </a:lnTo>
                  <a:lnTo>
                    <a:pt x="5780506" y="1324876"/>
                  </a:lnTo>
                  <a:lnTo>
                    <a:pt x="5842876" y="1329436"/>
                  </a:lnTo>
                  <a:lnTo>
                    <a:pt x="5846496" y="1329550"/>
                  </a:lnTo>
                  <a:lnTo>
                    <a:pt x="5903569" y="1327607"/>
                  </a:lnTo>
                  <a:lnTo>
                    <a:pt x="5955741" y="1319898"/>
                  </a:lnTo>
                  <a:lnTo>
                    <a:pt x="6002883" y="1306449"/>
                  </a:lnTo>
                  <a:lnTo>
                    <a:pt x="6044895" y="1287297"/>
                  </a:lnTo>
                  <a:lnTo>
                    <a:pt x="6081674" y="1262430"/>
                  </a:lnTo>
                  <a:lnTo>
                    <a:pt x="6118314" y="1225334"/>
                  </a:lnTo>
                  <a:lnTo>
                    <a:pt x="6146241" y="1181519"/>
                  </a:lnTo>
                  <a:lnTo>
                    <a:pt x="6164719" y="1132967"/>
                  </a:lnTo>
                  <a:lnTo>
                    <a:pt x="6173000" y="1081659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950573" y="2046429"/>
              <a:ext cx="501650" cy="391795"/>
            </a:xfrm>
            <a:custGeom>
              <a:avLst/>
              <a:gdLst/>
              <a:ahLst/>
              <a:cxnLst/>
              <a:rect l="l" t="t" r="r" b="b"/>
              <a:pathLst>
                <a:path w="501650" h="391794">
                  <a:moveTo>
                    <a:pt x="273394" y="0"/>
                  </a:moveTo>
                  <a:lnTo>
                    <a:pt x="222573" y="1353"/>
                  </a:lnTo>
                  <a:lnTo>
                    <a:pt x="176944" y="7179"/>
                  </a:lnTo>
                  <a:lnTo>
                    <a:pt x="136204" y="17529"/>
                  </a:lnTo>
                  <a:lnTo>
                    <a:pt x="100049" y="32459"/>
                  </a:lnTo>
                  <a:lnTo>
                    <a:pt x="62962" y="56749"/>
                  </a:lnTo>
                  <a:lnTo>
                    <a:pt x="30705" y="90095"/>
                  </a:lnTo>
                  <a:lnTo>
                    <a:pt x="8108" y="130695"/>
                  </a:lnTo>
                  <a:lnTo>
                    <a:pt x="0" y="176748"/>
                  </a:lnTo>
                  <a:lnTo>
                    <a:pt x="6257" y="213255"/>
                  </a:lnTo>
                  <a:lnTo>
                    <a:pt x="23081" y="248598"/>
                  </a:lnTo>
                  <a:lnTo>
                    <a:pt x="49084" y="280594"/>
                  </a:lnTo>
                  <a:lnTo>
                    <a:pt x="82877" y="307058"/>
                  </a:lnTo>
                  <a:lnTo>
                    <a:pt x="118363" y="325116"/>
                  </a:lnTo>
                  <a:lnTo>
                    <a:pt x="158817" y="338275"/>
                  </a:lnTo>
                  <a:lnTo>
                    <a:pt x="204532" y="346623"/>
                  </a:lnTo>
                  <a:lnTo>
                    <a:pt x="255803" y="350251"/>
                  </a:lnTo>
                  <a:lnTo>
                    <a:pt x="258316" y="391349"/>
                  </a:lnTo>
                  <a:lnTo>
                    <a:pt x="258997" y="350303"/>
                  </a:lnTo>
                  <a:lnTo>
                    <a:pt x="315039" y="347973"/>
                  </a:lnTo>
                  <a:lnTo>
                    <a:pt x="364151" y="339047"/>
                  </a:lnTo>
                  <a:lnTo>
                    <a:pt x="406155" y="323563"/>
                  </a:lnTo>
                  <a:lnTo>
                    <a:pt x="440876" y="301561"/>
                  </a:lnTo>
                  <a:lnTo>
                    <a:pt x="470340" y="269913"/>
                  </a:lnTo>
                  <a:lnTo>
                    <a:pt x="490822" y="231393"/>
                  </a:lnTo>
                  <a:lnTo>
                    <a:pt x="501174" y="189006"/>
                  </a:lnTo>
                  <a:lnTo>
                    <a:pt x="500246" y="145754"/>
                  </a:lnTo>
                  <a:lnTo>
                    <a:pt x="487449" y="104497"/>
                  </a:lnTo>
                  <a:lnTo>
                    <a:pt x="464233" y="67589"/>
                  </a:lnTo>
                  <a:lnTo>
                    <a:pt x="432623" y="37513"/>
                  </a:lnTo>
                  <a:lnTo>
                    <a:pt x="394647" y="16753"/>
                  </a:lnTo>
                  <a:lnTo>
                    <a:pt x="349583" y="5516"/>
                  </a:lnTo>
                  <a:lnTo>
                    <a:pt x="304598" y="1151"/>
                  </a:lnTo>
                  <a:lnTo>
                    <a:pt x="289016" y="438"/>
                  </a:lnTo>
                  <a:lnTo>
                    <a:pt x="273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868261" y="1964137"/>
              <a:ext cx="1602740" cy="518159"/>
            </a:xfrm>
            <a:custGeom>
              <a:avLst/>
              <a:gdLst/>
              <a:ahLst/>
              <a:cxnLst/>
              <a:rect l="l" t="t" r="r" b="b"/>
              <a:pathLst>
                <a:path w="1602740" h="518160">
                  <a:moveTo>
                    <a:pt x="666483" y="266992"/>
                  </a:moveTo>
                  <a:lnTo>
                    <a:pt x="663803" y="214909"/>
                  </a:lnTo>
                  <a:lnTo>
                    <a:pt x="649884" y="164668"/>
                  </a:lnTo>
                  <a:lnTo>
                    <a:pt x="625792" y="118618"/>
                  </a:lnTo>
                  <a:lnTo>
                    <a:pt x="596061" y="82296"/>
                  </a:lnTo>
                  <a:lnTo>
                    <a:pt x="583476" y="70789"/>
                  </a:lnTo>
                  <a:lnTo>
                    <a:pt x="583476" y="271310"/>
                  </a:lnTo>
                  <a:lnTo>
                    <a:pt x="573138" y="313690"/>
                  </a:lnTo>
                  <a:lnTo>
                    <a:pt x="552665" y="352209"/>
                  </a:lnTo>
                  <a:lnTo>
                    <a:pt x="523240" y="383857"/>
                  </a:lnTo>
                  <a:lnTo>
                    <a:pt x="488480" y="405866"/>
                  </a:lnTo>
                  <a:lnTo>
                    <a:pt x="446468" y="421347"/>
                  </a:lnTo>
                  <a:lnTo>
                    <a:pt x="397344" y="430276"/>
                  </a:lnTo>
                  <a:lnTo>
                    <a:pt x="341299" y="432600"/>
                  </a:lnTo>
                  <a:lnTo>
                    <a:pt x="340626" y="473748"/>
                  </a:lnTo>
                  <a:lnTo>
                    <a:pt x="338112" y="432549"/>
                  </a:lnTo>
                  <a:lnTo>
                    <a:pt x="286854" y="428917"/>
                  </a:lnTo>
                  <a:lnTo>
                    <a:pt x="241147" y="420585"/>
                  </a:lnTo>
                  <a:lnTo>
                    <a:pt x="200672" y="407441"/>
                  </a:lnTo>
                  <a:lnTo>
                    <a:pt x="165176" y="389407"/>
                  </a:lnTo>
                  <a:lnTo>
                    <a:pt x="131394" y="362927"/>
                  </a:lnTo>
                  <a:lnTo>
                    <a:pt x="105384" y="330923"/>
                  </a:lnTo>
                  <a:lnTo>
                    <a:pt x="88557" y="295579"/>
                  </a:lnTo>
                  <a:lnTo>
                    <a:pt x="82308" y="259041"/>
                  </a:lnTo>
                  <a:lnTo>
                    <a:pt x="90411" y="212991"/>
                  </a:lnTo>
                  <a:lnTo>
                    <a:pt x="113017" y="172389"/>
                  </a:lnTo>
                  <a:lnTo>
                    <a:pt x="145262" y="139052"/>
                  </a:lnTo>
                  <a:lnTo>
                    <a:pt x="182359" y="114757"/>
                  </a:lnTo>
                  <a:lnTo>
                    <a:pt x="218516" y="99834"/>
                  </a:lnTo>
                  <a:lnTo>
                    <a:pt x="259245" y="89471"/>
                  </a:lnTo>
                  <a:lnTo>
                    <a:pt x="304876" y="83654"/>
                  </a:lnTo>
                  <a:lnTo>
                    <a:pt x="355701" y="82296"/>
                  </a:lnTo>
                  <a:lnTo>
                    <a:pt x="363512" y="82473"/>
                  </a:lnTo>
                  <a:lnTo>
                    <a:pt x="408965" y="85102"/>
                  </a:lnTo>
                  <a:lnTo>
                    <a:pt x="454825" y="92329"/>
                  </a:lnTo>
                  <a:lnTo>
                    <a:pt x="514934" y="119837"/>
                  </a:lnTo>
                  <a:lnTo>
                    <a:pt x="546544" y="149898"/>
                  </a:lnTo>
                  <a:lnTo>
                    <a:pt x="569760" y="186791"/>
                  </a:lnTo>
                  <a:lnTo>
                    <a:pt x="582549" y="228053"/>
                  </a:lnTo>
                  <a:lnTo>
                    <a:pt x="583476" y="271310"/>
                  </a:lnTo>
                  <a:lnTo>
                    <a:pt x="583476" y="70789"/>
                  </a:lnTo>
                  <a:lnTo>
                    <a:pt x="552500" y="45669"/>
                  </a:lnTo>
                  <a:lnTo>
                    <a:pt x="506006" y="22034"/>
                  </a:lnTo>
                  <a:lnTo>
                    <a:pt x="447243" y="6946"/>
                  </a:lnTo>
                  <a:lnTo>
                    <a:pt x="391617" y="1358"/>
                  </a:lnTo>
                  <a:lnTo>
                    <a:pt x="357009" y="0"/>
                  </a:lnTo>
                  <a:lnTo>
                    <a:pt x="296100" y="1778"/>
                  </a:lnTo>
                  <a:lnTo>
                    <a:pt x="240728" y="9207"/>
                  </a:lnTo>
                  <a:lnTo>
                    <a:pt x="190525" y="22352"/>
                  </a:lnTo>
                  <a:lnTo>
                    <a:pt x="145135" y="41300"/>
                  </a:lnTo>
                  <a:lnTo>
                    <a:pt x="103200" y="67157"/>
                  </a:lnTo>
                  <a:lnTo>
                    <a:pt x="67424" y="98704"/>
                  </a:lnTo>
                  <a:lnTo>
                    <a:pt x="38506" y="134874"/>
                  </a:lnTo>
                  <a:lnTo>
                    <a:pt x="17157" y="174574"/>
                  </a:lnTo>
                  <a:lnTo>
                    <a:pt x="4076" y="216725"/>
                  </a:lnTo>
                  <a:lnTo>
                    <a:pt x="0" y="260248"/>
                  </a:lnTo>
                  <a:lnTo>
                    <a:pt x="6032" y="306158"/>
                  </a:lnTo>
                  <a:lnTo>
                    <a:pt x="22098" y="350456"/>
                  </a:lnTo>
                  <a:lnTo>
                    <a:pt x="47332" y="391706"/>
                  </a:lnTo>
                  <a:lnTo>
                    <a:pt x="80848" y="428498"/>
                  </a:lnTo>
                  <a:lnTo>
                    <a:pt x="121780" y="459409"/>
                  </a:lnTo>
                  <a:lnTo>
                    <a:pt x="167068" y="482638"/>
                  </a:lnTo>
                  <a:lnTo>
                    <a:pt x="217665" y="499554"/>
                  </a:lnTo>
                  <a:lnTo>
                    <a:pt x="273964" y="510235"/>
                  </a:lnTo>
                  <a:lnTo>
                    <a:pt x="336334" y="514794"/>
                  </a:lnTo>
                  <a:lnTo>
                    <a:pt x="339940" y="514845"/>
                  </a:lnTo>
                  <a:lnTo>
                    <a:pt x="397014" y="512927"/>
                  </a:lnTo>
                  <a:lnTo>
                    <a:pt x="449186" y="505231"/>
                  </a:lnTo>
                  <a:lnTo>
                    <a:pt x="496328" y="491782"/>
                  </a:lnTo>
                  <a:lnTo>
                    <a:pt x="535876" y="473748"/>
                  </a:lnTo>
                  <a:lnTo>
                    <a:pt x="538340" y="472630"/>
                  </a:lnTo>
                  <a:lnTo>
                    <a:pt x="575119" y="447789"/>
                  </a:lnTo>
                  <a:lnTo>
                    <a:pt x="611759" y="410679"/>
                  </a:lnTo>
                  <a:lnTo>
                    <a:pt x="639711" y="366864"/>
                  </a:lnTo>
                  <a:lnTo>
                    <a:pt x="658202" y="318300"/>
                  </a:lnTo>
                  <a:lnTo>
                    <a:pt x="666483" y="266992"/>
                  </a:lnTo>
                  <a:close/>
                </a:path>
                <a:path w="1602740" h="518160">
                  <a:moveTo>
                    <a:pt x="1602143" y="339331"/>
                  </a:moveTo>
                  <a:lnTo>
                    <a:pt x="1600898" y="289991"/>
                  </a:lnTo>
                  <a:lnTo>
                    <a:pt x="1574279" y="220383"/>
                  </a:lnTo>
                  <a:lnTo>
                    <a:pt x="1523149" y="166281"/>
                  </a:lnTo>
                  <a:lnTo>
                    <a:pt x="1432483" y="103695"/>
                  </a:lnTo>
                  <a:lnTo>
                    <a:pt x="1376540" y="79819"/>
                  </a:lnTo>
                  <a:lnTo>
                    <a:pt x="1332560" y="72580"/>
                  </a:lnTo>
                  <a:lnTo>
                    <a:pt x="1285773" y="70053"/>
                  </a:lnTo>
                  <a:lnTo>
                    <a:pt x="1239558" y="71386"/>
                  </a:lnTo>
                  <a:lnTo>
                    <a:pt x="1197533" y="77025"/>
                  </a:lnTo>
                  <a:lnTo>
                    <a:pt x="1159433" y="87020"/>
                  </a:lnTo>
                  <a:lnTo>
                    <a:pt x="1078992" y="132486"/>
                  </a:lnTo>
                  <a:lnTo>
                    <a:pt x="1044079" y="172377"/>
                  </a:lnTo>
                  <a:lnTo>
                    <a:pt x="1022083" y="218313"/>
                  </a:lnTo>
                  <a:lnTo>
                    <a:pt x="1014844" y="267525"/>
                  </a:lnTo>
                  <a:lnTo>
                    <a:pt x="1021791" y="310921"/>
                  </a:lnTo>
                  <a:lnTo>
                    <a:pt x="1040384" y="351967"/>
                  </a:lnTo>
                  <a:lnTo>
                    <a:pt x="1069314" y="388569"/>
                  </a:lnTo>
                  <a:lnTo>
                    <a:pt x="1107300" y="418617"/>
                  </a:lnTo>
                  <a:lnTo>
                    <a:pt x="1155522" y="451916"/>
                  </a:lnTo>
                  <a:lnTo>
                    <a:pt x="1189659" y="475475"/>
                  </a:lnTo>
                  <a:lnTo>
                    <a:pt x="1224013" y="493090"/>
                  </a:lnTo>
                  <a:lnTo>
                    <a:pt x="1262405" y="505929"/>
                  </a:lnTo>
                  <a:lnTo>
                    <a:pt x="1305115" y="514045"/>
                  </a:lnTo>
                  <a:lnTo>
                    <a:pt x="1352423" y="517525"/>
                  </a:lnTo>
                  <a:lnTo>
                    <a:pt x="1355204" y="517575"/>
                  </a:lnTo>
                  <a:lnTo>
                    <a:pt x="1408747" y="515048"/>
                  </a:lnTo>
                  <a:lnTo>
                    <a:pt x="1456448" y="505688"/>
                  </a:lnTo>
                  <a:lnTo>
                    <a:pt x="1498130" y="489534"/>
                  </a:lnTo>
                  <a:lnTo>
                    <a:pt x="1533626" y="466636"/>
                  </a:lnTo>
                  <a:lnTo>
                    <a:pt x="1567370" y="430593"/>
                  </a:lnTo>
                  <a:lnTo>
                    <a:pt x="1590586" y="387184"/>
                  </a:lnTo>
                  <a:lnTo>
                    <a:pt x="1602143" y="339331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945569" y="2096637"/>
              <a:ext cx="380365" cy="297180"/>
            </a:xfrm>
            <a:custGeom>
              <a:avLst/>
              <a:gdLst/>
              <a:ahLst/>
              <a:cxnLst/>
              <a:rect l="l" t="t" r="r" b="b"/>
              <a:pathLst>
                <a:path w="380365" h="297180">
                  <a:moveTo>
                    <a:pt x="207480" y="0"/>
                  </a:moveTo>
                  <a:lnTo>
                    <a:pt x="168915" y="1017"/>
                  </a:lnTo>
                  <a:lnTo>
                    <a:pt x="103347" y="13281"/>
                  </a:lnTo>
                  <a:lnTo>
                    <a:pt x="47781" y="43029"/>
                  </a:lnTo>
                  <a:lnTo>
                    <a:pt x="6163" y="99135"/>
                  </a:lnTo>
                  <a:lnTo>
                    <a:pt x="0" y="134079"/>
                  </a:lnTo>
                  <a:lnTo>
                    <a:pt x="4774" y="161790"/>
                  </a:lnTo>
                  <a:lnTo>
                    <a:pt x="37253" y="212893"/>
                  </a:lnTo>
                  <a:lnTo>
                    <a:pt x="89820" y="246682"/>
                  </a:lnTo>
                  <a:lnTo>
                    <a:pt x="155230" y="263000"/>
                  </a:lnTo>
                  <a:lnTo>
                    <a:pt x="194130" y="265751"/>
                  </a:lnTo>
                  <a:lnTo>
                    <a:pt x="196014" y="296901"/>
                  </a:lnTo>
                  <a:lnTo>
                    <a:pt x="196590" y="265751"/>
                  </a:lnTo>
                  <a:lnTo>
                    <a:pt x="239092" y="263989"/>
                  </a:lnTo>
                  <a:lnTo>
                    <a:pt x="276352" y="257230"/>
                  </a:lnTo>
                  <a:lnTo>
                    <a:pt x="334597" y="228841"/>
                  </a:lnTo>
                  <a:lnTo>
                    <a:pt x="372462" y="175557"/>
                  </a:lnTo>
                  <a:lnTo>
                    <a:pt x="380317" y="143393"/>
                  </a:lnTo>
                  <a:lnTo>
                    <a:pt x="379621" y="110572"/>
                  </a:lnTo>
                  <a:lnTo>
                    <a:pt x="352286" y="51241"/>
                  </a:lnTo>
                  <a:lnTo>
                    <a:pt x="299467" y="12722"/>
                  </a:lnTo>
                  <a:lnTo>
                    <a:pt x="247894" y="2068"/>
                  </a:lnTo>
                  <a:lnTo>
                    <a:pt x="215386" y="104"/>
                  </a:lnTo>
                  <a:lnTo>
                    <a:pt x="207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883106" y="2034190"/>
              <a:ext cx="950594" cy="852805"/>
            </a:xfrm>
            <a:custGeom>
              <a:avLst/>
              <a:gdLst/>
              <a:ahLst/>
              <a:cxnLst/>
              <a:rect l="l" t="t" r="r" b="b"/>
              <a:pathLst>
                <a:path w="950595" h="852805">
                  <a:moveTo>
                    <a:pt x="504913" y="212432"/>
                  </a:moveTo>
                  <a:lnTo>
                    <a:pt x="503694" y="163080"/>
                  </a:lnTo>
                  <a:lnTo>
                    <a:pt x="489267" y="115874"/>
                  </a:lnTo>
                  <a:lnTo>
                    <a:pt x="463169" y="74117"/>
                  </a:lnTo>
                  <a:lnTo>
                    <a:pt x="450850" y="62458"/>
                  </a:lnTo>
                  <a:lnTo>
                    <a:pt x="442772" y="54813"/>
                  </a:lnTo>
                  <a:lnTo>
                    <a:pt x="442772" y="205841"/>
                  </a:lnTo>
                  <a:lnTo>
                    <a:pt x="434924" y="238010"/>
                  </a:lnTo>
                  <a:lnTo>
                    <a:pt x="397052" y="291299"/>
                  </a:lnTo>
                  <a:lnTo>
                    <a:pt x="338797" y="319684"/>
                  </a:lnTo>
                  <a:lnTo>
                    <a:pt x="258991" y="328206"/>
                  </a:lnTo>
                  <a:lnTo>
                    <a:pt x="258470" y="359359"/>
                  </a:lnTo>
                  <a:lnTo>
                    <a:pt x="256590" y="328206"/>
                  </a:lnTo>
                  <a:lnTo>
                    <a:pt x="217690" y="325450"/>
                  </a:lnTo>
                  <a:lnTo>
                    <a:pt x="152273" y="309130"/>
                  </a:lnTo>
                  <a:lnTo>
                    <a:pt x="99707" y="275348"/>
                  </a:lnTo>
                  <a:lnTo>
                    <a:pt x="67233" y="224243"/>
                  </a:lnTo>
                  <a:lnTo>
                    <a:pt x="62458" y="196532"/>
                  </a:lnTo>
                  <a:lnTo>
                    <a:pt x="68618" y="161594"/>
                  </a:lnTo>
                  <a:lnTo>
                    <a:pt x="110236" y="105486"/>
                  </a:lnTo>
                  <a:lnTo>
                    <a:pt x="165798" y="75730"/>
                  </a:lnTo>
                  <a:lnTo>
                    <a:pt x="231355" y="63474"/>
                  </a:lnTo>
                  <a:lnTo>
                    <a:pt x="269938" y="62458"/>
                  </a:lnTo>
                  <a:lnTo>
                    <a:pt x="277837" y="62560"/>
                  </a:lnTo>
                  <a:lnTo>
                    <a:pt x="327748" y="66624"/>
                  </a:lnTo>
                  <a:lnTo>
                    <a:pt x="390753" y="90919"/>
                  </a:lnTo>
                  <a:lnTo>
                    <a:pt x="432358" y="141732"/>
                  </a:lnTo>
                  <a:lnTo>
                    <a:pt x="442772" y="205841"/>
                  </a:lnTo>
                  <a:lnTo>
                    <a:pt x="442772" y="54813"/>
                  </a:lnTo>
                  <a:lnTo>
                    <a:pt x="383971" y="16700"/>
                  </a:lnTo>
                  <a:lnTo>
                    <a:pt x="339382" y="5270"/>
                  </a:lnTo>
                  <a:lnTo>
                    <a:pt x="297167" y="990"/>
                  </a:lnTo>
                  <a:lnTo>
                    <a:pt x="270929" y="0"/>
                  </a:lnTo>
                  <a:lnTo>
                    <a:pt x="224713" y="1333"/>
                  </a:lnTo>
                  <a:lnTo>
                    <a:pt x="182689" y="6972"/>
                  </a:lnTo>
                  <a:lnTo>
                    <a:pt x="144589" y="16967"/>
                  </a:lnTo>
                  <a:lnTo>
                    <a:pt x="64147" y="62433"/>
                  </a:lnTo>
                  <a:lnTo>
                    <a:pt x="29235" y="102323"/>
                  </a:lnTo>
                  <a:lnTo>
                    <a:pt x="7239" y="148259"/>
                  </a:lnTo>
                  <a:lnTo>
                    <a:pt x="0" y="197472"/>
                  </a:lnTo>
                  <a:lnTo>
                    <a:pt x="6934" y="240868"/>
                  </a:lnTo>
                  <a:lnTo>
                    <a:pt x="25514" y="281914"/>
                  </a:lnTo>
                  <a:lnTo>
                    <a:pt x="54457" y="318516"/>
                  </a:lnTo>
                  <a:lnTo>
                    <a:pt x="92456" y="348564"/>
                  </a:lnTo>
                  <a:lnTo>
                    <a:pt x="126809" y="366179"/>
                  </a:lnTo>
                  <a:lnTo>
                    <a:pt x="165188" y="379018"/>
                  </a:lnTo>
                  <a:lnTo>
                    <a:pt x="207886" y="387134"/>
                  </a:lnTo>
                  <a:lnTo>
                    <a:pt x="255231" y="390613"/>
                  </a:lnTo>
                  <a:lnTo>
                    <a:pt x="258000" y="390664"/>
                  </a:lnTo>
                  <a:lnTo>
                    <a:pt x="311556" y="388137"/>
                  </a:lnTo>
                  <a:lnTo>
                    <a:pt x="359244" y="378777"/>
                  </a:lnTo>
                  <a:lnTo>
                    <a:pt x="400926" y="362623"/>
                  </a:lnTo>
                  <a:lnTo>
                    <a:pt x="436422" y="339725"/>
                  </a:lnTo>
                  <a:lnTo>
                    <a:pt x="470166" y="303707"/>
                  </a:lnTo>
                  <a:lnTo>
                    <a:pt x="493369" y="260299"/>
                  </a:lnTo>
                  <a:lnTo>
                    <a:pt x="504913" y="212432"/>
                  </a:lnTo>
                  <a:close/>
                </a:path>
                <a:path w="950595" h="852805">
                  <a:moveTo>
                    <a:pt x="950150" y="716991"/>
                  </a:moveTo>
                  <a:lnTo>
                    <a:pt x="941768" y="652081"/>
                  </a:lnTo>
                  <a:lnTo>
                    <a:pt x="911618" y="604342"/>
                  </a:lnTo>
                  <a:lnTo>
                    <a:pt x="856729" y="562495"/>
                  </a:lnTo>
                  <a:lnTo>
                    <a:pt x="855154" y="561492"/>
                  </a:lnTo>
                  <a:lnTo>
                    <a:pt x="821448" y="538213"/>
                  </a:lnTo>
                  <a:lnTo>
                    <a:pt x="778954" y="520115"/>
                  </a:lnTo>
                  <a:lnTo>
                    <a:pt x="730034" y="513435"/>
                  </a:lnTo>
                  <a:lnTo>
                    <a:pt x="710133" y="512648"/>
                  </a:lnTo>
                  <a:lnTo>
                    <a:pt x="675055" y="513676"/>
                  </a:lnTo>
                  <a:lnTo>
                    <a:pt x="614248" y="525551"/>
                  </a:lnTo>
                  <a:lnTo>
                    <a:pt x="553199" y="560031"/>
                  </a:lnTo>
                  <a:lnTo>
                    <a:pt x="526719" y="590296"/>
                  </a:lnTo>
                  <a:lnTo>
                    <a:pt x="510044" y="625170"/>
                  </a:lnTo>
                  <a:lnTo>
                    <a:pt x="504532" y="662533"/>
                  </a:lnTo>
                  <a:lnTo>
                    <a:pt x="509803" y="695426"/>
                  </a:lnTo>
                  <a:lnTo>
                    <a:pt x="523913" y="726579"/>
                  </a:lnTo>
                  <a:lnTo>
                    <a:pt x="545871" y="754354"/>
                  </a:lnTo>
                  <a:lnTo>
                    <a:pt x="574687" y="777138"/>
                  </a:lnTo>
                  <a:lnTo>
                    <a:pt x="577735" y="779284"/>
                  </a:lnTo>
                  <a:lnTo>
                    <a:pt x="579247" y="780338"/>
                  </a:lnTo>
                  <a:lnTo>
                    <a:pt x="580771" y="781380"/>
                  </a:lnTo>
                  <a:lnTo>
                    <a:pt x="595998" y="791908"/>
                  </a:lnTo>
                  <a:lnTo>
                    <a:pt x="620395" y="808761"/>
                  </a:lnTo>
                  <a:lnTo>
                    <a:pt x="663257" y="833678"/>
                  </a:lnTo>
                  <a:lnTo>
                    <a:pt x="724789" y="849579"/>
                  </a:lnTo>
                  <a:lnTo>
                    <a:pt x="760704" y="852220"/>
                  </a:lnTo>
                  <a:lnTo>
                    <a:pt x="762749" y="852220"/>
                  </a:lnTo>
                  <a:lnTo>
                    <a:pt x="803402" y="850315"/>
                  </a:lnTo>
                  <a:lnTo>
                    <a:pt x="871232" y="830999"/>
                  </a:lnTo>
                  <a:lnTo>
                    <a:pt x="923772" y="786269"/>
                  </a:lnTo>
                  <a:lnTo>
                    <a:pt x="941387" y="753313"/>
                  </a:lnTo>
                  <a:lnTo>
                    <a:pt x="950150" y="716991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8435031" y="2594266"/>
              <a:ext cx="288925" cy="225425"/>
            </a:xfrm>
            <a:custGeom>
              <a:avLst/>
              <a:gdLst/>
              <a:ahLst/>
              <a:cxnLst/>
              <a:rect l="l" t="t" r="r" b="b"/>
              <a:pathLst>
                <a:path w="288925" h="225425">
                  <a:moveTo>
                    <a:pt x="157429" y="0"/>
                  </a:moveTo>
                  <a:lnTo>
                    <a:pt x="101894" y="4096"/>
                  </a:lnTo>
                  <a:lnTo>
                    <a:pt x="57589" y="18638"/>
                  </a:lnTo>
                  <a:lnTo>
                    <a:pt x="17702" y="51837"/>
                  </a:lnTo>
                  <a:lnTo>
                    <a:pt x="0" y="101724"/>
                  </a:lnTo>
                  <a:lnTo>
                    <a:pt x="3617" y="122761"/>
                  </a:lnTo>
                  <a:lnTo>
                    <a:pt x="28286" y="161536"/>
                  </a:lnTo>
                  <a:lnTo>
                    <a:pt x="68172" y="187164"/>
                  </a:lnTo>
                  <a:lnTo>
                    <a:pt x="117799" y="199528"/>
                  </a:lnTo>
                  <a:lnTo>
                    <a:pt x="147325" y="201616"/>
                  </a:lnTo>
                  <a:lnTo>
                    <a:pt x="148738" y="225281"/>
                  </a:lnTo>
                  <a:lnTo>
                    <a:pt x="149157" y="201669"/>
                  </a:lnTo>
                  <a:lnTo>
                    <a:pt x="181428" y="200317"/>
                  </a:lnTo>
                  <a:lnTo>
                    <a:pt x="209699" y="195177"/>
                  </a:lnTo>
                  <a:lnTo>
                    <a:pt x="253866" y="173607"/>
                  </a:lnTo>
                  <a:lnTo>
                    <a:pt x="282622" y="133202"/>
                  </a:lnTo>
                  <a:lnTo>
                    <a:pt x="288587" y="108803"/>
                  </a:lnTo>
                  <a:lnTo>
                    <a:pt x="288054" y="83924"/>
                  </a:lnTo>
                  <a:lnTo>
                    <a:pt x="267295" y="38886"/>
                  </a:lnTo>
                  <a:lnTo>
                    <a:pt x="227218" y="9633"/>
                  </a:lnTo>
                  <a:lnTo>
                    <a:pt x="188087" y="1556"/>
                  </a:lnTo>
                  <a:lnTo>
                    <a:pt x="169471" y="314"/>
                  </a:lnTo>
                  <a:lnTo>
                    <a:pt x="157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8387650" y="2546833"/>
              <a:ext cx="383540" cy="296545"/>
            </a:xfrm>
            <a:custGeom>
              <a:avLst/>
              <a:gdLst/>
              <a:ahLst/>
              <a:cxnLst/>
              <a:rect l="l" t="t" r="r" b="b"/>
              <a:pathLst>
                <a:path w="383540" h="296544">
                  <a:moveTo>
                    <a:pt x="205595" y="0"/>
                  </a:moveTo>
                  <a:lnTo>
                    <a:pt x="138627" y="5313"/>
                  </a:lnTo>
                  <a:lnTo>
                    <a:pt x="83557" y="23821"/>
                  </a:lnTo>
                  <a:lnTo>
                    <a:pt x="48665" y="47392"/>
                  </a:lnTo>
                  <a:lnTo>
                    <a:pt x="22185" y="77667"/>
                  </a:lnTo>
                  <a:lnTo>
                    <a:pt x="5502" y="112537"/>
                  </a:lnTo>
                  <a:lnTo>
                    <a:pt x="0" y="149890"/>
                  </a:lnTo>
                  <a:lnTo>
                    <a:pt x="5255" y="182802"/>
                  </a:lnTo>
                  <a:lnTo>
                    <a:pt x="41288" y="241713"/>
                  </a:lnTo>
                  <a:lnTo>
                    <a:pt x="96181" y="277892"/>
                  </a:lnTo>
                  <a:lnTo>
                    <a:pt x="157743" y="293811"/>
                  </a:lnTo>
                  <a:lnTo>
                    <a:pt x="195753" y="296483"/>
                  </a:lnTo>
                  <a:lnTo>
                    <a:pt x="236381" y="294576"/>
                  </a:lnTo>
                  <a:lnTo>
                    <a:pt x="272576" y="287471"/>
                  </a:lnTo>
                  <a:lnTo>
                    <a:pt x="304207" y="275213"/>
                  </a:lnTo>
                  <a:lnTo>
                    <a:pt x="308002" y="272766"/>
                  </a:lnTo>
                  <a:lnTo>
                    <a:pt x="196119" y="272766"/>
                  </a:lnTo>
                  <a:lnTo>
                    <a:pt x="194706" y="249050"/>
                  </a:lnTo>
                  <a:lnTo>
                    <a:pt x="138850" y="242158"/>
                  </a:lnTo>
                  <a:lnTo>
                    <a:pt x="95127" y="224234"/>
                  </a:lnTo>
                  <a:lnTo>
                    <a:pt x="60691" y="190543"/>
                  </a:lnTo>
                  <a:lnTo>
                    <a:pt x="47380" y="149157"/>
                  </a:lnTo>
                  <a:lnTo>
                    <a:pt x="52072" y="122650"/>
                  </a:lnTo>
                  <a:lnTo>
                    <a:pt x="83640" y="80062"/>
                  </a:lnTo>
                  <a:lnTo>
                    <a:pt x="125812" y="57475"/>
                  </a:lnTo>
                  <a:lnTo>
                    <a:pt x="175546" y="48195"/>
                  </a:lnTo>
                  <a:lnTo>
                    <a:pt x="204810" y="47433"/>
                  </a:lnTo>
                  <a:lnTo>
                    <a:pt x="342067" y="47433"/>
                  </a:lnTo>
                  <a:lnTo>
                    <a:pt x="324289" y="30595"/>
                  </a:lnTo>
                  <a:lnTo>
                    <a:pt x="274420" y="7462"/>
                  </a:lnTo>
                  <a:lnTo>
                    <a:pt x="225490" y="785"/>
                  </a:lnTo>
                  <a:lnTo>
                    <a:pt x="212244" y="157"/>
                  </a:lnTo>
                  <a:lnTo>
                    <a:pt x="205595" y="0"/>
                  </a:lnTo>
                  <a:close/>
                </a:path>
                <a:path w="383540" h="296544">
                  <a:moveTo>
                    <a:pt x="342067" y="47433"/>
                  </a:moveTo>
                  <a:lnTo>
                    <a:pt x="204810" y="47433"/>
                  </a:lnTo>
                  <a:lnTo>
                    <a:pt x="210831" y="47537"/>
                  </a:lnTo>
                  <a:lnTo>
                    <a:pt x="216799" y="47747"/>
                  </a:lnTo>
                  <a:lnTo>
                    <a:pt x="261869" y="53163"/>
                  </a:lnTo>
                  <a:lnTo>
                    <a:pt x="314676" y="86319"/>
                  </a:lnTo>
                  <a:lnTo>
                    <a:pt x="335434" y="131357"/>
                  </a:lnTo>
                  <a:lnTo>
                    <a:pt x="335968" y="156237"/>
                  </a:lnTo>
                  <a:lnTo>
                    <a:pt x="330003" y="180635"/>
                  </a:lnTo>
                  <a:lnTo>
                    <a:pt x="301247" y="221040"/>
                  </a:lnTo>
                  <a:lnTo>
                    <a:pt x="257079" y="242610"/>
                  </a:lnTo>
                  <a:lnTo>
                    <a:pt x="196538" y="249102"/>
                  </a:lnTo>
                  <a:lnTo>
                    <a:pt x="196119" y="272714"/>
                  </a:lnTo>
                  <a:lnTo>
                    <a:pt x="308002" y="272766"/>
                  </a:lnTo>
                  <a:lnTo>
                    <a:pt x="331141" y="257845"/>
                  </a:lnTo>
                  <a:lnTo>
                    <a:pt x="356728" y="230483"/>
                  </a:lnTo>
                  <a:lnTo>
                    <a:pt x="374334" y="197539"/>
                  </a:lnTo>
                  <a:lnTo>
                    <a:pt x="383105" y="161229"/>
                  </a:lnTo>
                  <a:lnTo>
                    <a:pt x="382187" y="123765"/>
                  </a:lnTo>
                  <a:lnTo>
                    <a:pt x="371219" y="87957"/>
                  </a:lnTo>
                  <a:lnTo>
                    <a:pt x="351416" y="56287"/>
                  </a:lnTo>
                  <a:lnTo>
                    <a:pt x="342067" y="47433"/>
                  </a:lnTo>
                  <a:close/>
                </a:path>
              </a:pathLst>
            </a:custGeom>
            <a:solidFill>
              <a:srgbClr val="4BB8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9" name="object 229"/>
          <p:cNvSpPr txBox="1"/>
          <p:nvPr/>
        </p:nvSpPr>
        <p:spPr>
          <a:xfrm rot="21480000">
            <a:off x="3474961" y="1460247"/>
            <a:ext cx="1689181" cy="666016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ts val="4520"/>
              </a:lnSpc>
              <a:spcBef>
                <a:spcPts val="25"/>
              </a:spcBef>
            </a:pPr>
            <a:r>
              <a:rPr lang="en-US" sz="7000" b="0" i="0" dirty="0">
                <a:solidFill>
                  <a:srgbClr val="00B050"/>
                </a:solidFill>
                <a:effectLst/>
                <a:latin typeface="Söhne"/>
              </a:rPr>
              <a:t>O</a:t>
            </a:r>
            <a:endParaRPr sz="700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 rot="21480000">
            <a:off x="1756479" y="2350578"/>
            <a:ext cx="4793538" cy="66986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ts val="4335"/>
              </a:lnSpc>
              <a:spcBef>
                <a:spcPts val="204"/>
              </a:spcBef>
            </a:pPr>
            <a:r>
              <a:rPr lang="en-US" sz="7000" b="0" i="0" dirty="0">
                <a:solidFill>
                  <a:srgbClr val="00B050"/>
                </a:solidFill>
                <a:effectLst/>
                <a:latin typeface="Söhne"/>
              </a:rPr>
              <a:t>K</a:t>
            </a:r>
            <a:r>
              <a:rPr lang="en-US" sz="7000" dirty="0">
                <a:solidFill>
                  <a:srgbClr val="00B050"/>
                </a:solidFill>
                <a:latin typeface="Söhne"/>
              </a:rPr>
              <a:t>OMPANIJI</a:t>
            </a:r>
            <a:endParaRPr sz="7000" dirty="0">
              <a:solidFill>
                <a:srgbClr val="00B05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298555"/>
            <a:chOff x="0" y="0"/>
            <a:chExt cx="20104100" cy="11298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2552" y="0"/>
              <a:ext cx="16231547" cy="112980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927152" cy="1129808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278912" y="9078384"/>
            <a:ext cx="4735538" cy="1167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2575">
              <a:lnSpc>
                <a:spcPct val="100600"/>
              </a:lnSpc>
              <a:spcBef>
                <a:spcPts val="95"/>
              </a:spcBef>
              <a:tabLst>
                <a:tab pos="483870" algn="l"/>
              </a:tabLst>
            </a:pPr>
            <a:r>
              <a:rPr lang="en-US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u </a:t>
            </a:r>
            <a:r>
              <a:rPr lang="en-US" sz="3600" b="0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hladnom</a:t>
            </a:r>
            <a:r>
              <a:rPr lang="en-US" sz="36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öhne"/>
              </a:rPr>
              <a:t> period</a:t>
            </a:r>
            <a:endParaRPr lang="ru-RU" sz="3600" b="0" i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Söhne"/>
            </a:endParaRPr>
          </a:p>
          <a:p>
            <a:pPr marL="12700" marR="282575">
              <a:lnSpc>
                <a:spcPct val="100600"/>
              </a:lnSpc>
              <a:spcBef>
                <a:spcPts val="95"/>
              </a:spcBef>
              <a:tabLst>
                <a:tab pos="483870" algn="l"/>
              </a:tabLst>
            </a:pPr>
            <a:r>
              <a:rPr lang="en-US" sz="3900" b="0" i="0" dirty="0" err="1">
                <a:solidFill>
                  <a:srgbClr val="374151"/>
                </a:solidFill>
                <a:effectLst/>
                <a:latin typeface="Söhne"/>
              </a:rPr>
              <a:t>Rekuperacija</a:t>
            </a:r>
            <a:r>
              <a:rPr lang="ru-RU" sz="39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900" b="0" i="0" dirty="0" err="1">
                <a:solidFill>
                  <a:srgbClr val="374151"/>
                </a:solidFill>
                <a:effectLst/>
                <a:latin typeface="Söhne"/>
              </a:rPr>
              <a:t>toplote</a:t>
            </a:r>
            <a:endParaRPr sz="39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12493" y="682858"/>
            <a:ext cx="10643235" cy="10175875"/>
            <a:chOff x="8112493" y="682858"/>
            <a:chExt cx="10643235" cy="101758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38186" y="8241670"/>
              <a:ext cx="3917087" cy="26166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12493" y="682858"/>
              <a:ext cx="3917087" cy="261656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550163" y="878445"/>
            <a:ext cx="5731487" cy="1139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" marR="1127760">
              <a:lnSpc>
                <a:spcPct val="100600"/>
              </a:lnSpc>
              <a:spcBef>
                <a:spcPts val="95"/>
              </a:spcBef>
              <a:tabLst>
                <a:tab pos="506730" algn="l"/>
              </a:tabLst>
            </a:pPr>
            <a:r>
              <a:rPr lang="en-US" sz="3500" b="0" i="0" dirty="0">
                <a:solidFill>
                  <a:schemeClr val="accent6">
                    <a:lumMod val="75000"/>
                  </a:schemeClr>
                </a:solidFill>
                <a:effectLst/>
                <a:latin typeface="Söhne"/>
              </a:rPr>
              <a:t>u </a:t>
            </a:r>
            <a:r>
              <a:rPr lang="en-US" sz="3500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Söhne"/>
              </a:rPr>
              <a:t>vrućem</a:t>
            </a:r>
            <a:r>
              <a:rPr lang="en-US" sz="3500" b="0" i="0" dirty="0">
                <a:solidFill>
                  <a:schemeClr val="accent6">
                    <a:lumMod val="75000"/>
                  </a:schemeClr>
                </a:solidFill>
                <a:effectLst/>
                <a:latin typeface="Söhne"/>
              </a:rPr>
              <a:t> period</a:t>
            </a:r>
            <a:br>
              <a:rPr lang="ru-RU" sz="1600" b="0" i="0" dirty="0">
                <a:solidFill>
                  <a:srgbClr val="374151"/>
                </a:solidFill>
                <a:effectLst/>
                <a:latin typeface="Söhne"/>
              </a:rPr>
            </a:br>
            <a:r>
              <a:rPr lang="en-US" sz="3900" b="0" i="0" dirty="0" err="1">
                <a:solidFill>
                  <a:srgbClr val="374151"/>
                </a:solidFill>
                <a:effectLst/>
                <a:latin typeface="Söhne"/>
              </a:rPr>
              <a:t>rekuperacija</a:t>
            </a:r>
            <a:r>
              <a:rPr lang="en-US" sz="39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900" b="0" i="0" dirty="0" err="1">
                <a:solidFill>
                  <a:srgbClr val="374151"/>
                </a:solidFill>
                <a:effectLst/>
                <a:latin typeface="Söhne"/>
              </a:rPr>
              <a:t>hladnoće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8428" y="1350190"/>
            <a:ext cx="5546725" cy="1535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4950" b="1" i="1" spc="250" dirty="0">
                <a:solidFill>
                  <a:srgbClr val="4BB855"/>
                </a:solidFill>
                <a:latin typeface="Arial"/>
                <a:cs typeface="Arial"/>
              </a:rPr>
              <a:t>REKUPERATOR</a:t>
            </a:r>
            <a:r>
              <a:rPr sz="4950" b="1" i="1" spc="295" dirty="0">
                <a:solidFill>
                  <a:srgbClr val="4BB855"/>
                </a:solidFill>
                <a:latin typeface="Arial"/>
                <a:cs typeface="Arial"/>
              </a:rPr>
              <a:t>  </a:t>
            </a:r>
            <a:r>
              <a:rPr sz="4950" b="1" i="1" spc="245" dirty="0">
                <a:solidFill>
                  <a:srgbClr val="4BB855"/>
                </a:solidFill>
                <a:latin typeface="Arial"/>
                <a:cs typeface="Arial"/>
              </a:rPr>
              <a:t>PRANA</a:t>
            </a:r>
            <a:endParaRPr sz="49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5063" y="5324494"/>
            <a:ext cx="7377430" cy="5429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/>
            <a:b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</a:b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Sistemi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ventilacije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PRANA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jednako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efikasno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rade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kako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hladnoj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tako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vrućoj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sezoni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Rekuperator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uklanja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iskorišćeni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vazduh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iz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prostorije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obezbeđuje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dotok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svežeg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vazduha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obogaćenog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kiseonikom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spoljne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strane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Iskorišćeni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vazduh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je pun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vlage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ugljen-dioksida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, pa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njegovo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uklanjanje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stvara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zdrav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mikroklimat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prostorijama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Rekuperatori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PRANA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kontinuirano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kontrolišu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kvalitet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vazduha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24/7.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48402" y="3831360"/>
            <a:ext cx="8105775" cy="9485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100"/>
              </a:lnSpc>
              <a:spcBef>
                <a:spcPts val="95"/>
              </a:spcBef>
            </a:pP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Protocno-vitazna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ventilacija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sa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zadrzavanjem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temperature </a:t>
            </a: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vazduha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sz="2800" b="0" i="0" dirty="0" err="1">
                <a:solidFill>
                  <a:srgbClr val="374151"/>
                </a:solidFill>
                <a:effectLst/>
                <a:latin typeface="Söhne"/>
              </a:rPr>
              <a:t>prostoriji</a:t>
            </a:r>
            <a:endParaRPr sz="2450" dirty="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816"/>
              <a:ext cx="5953326" cy="112927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1704" y="0"/>
              <a:ext cx="14182395" cy="11063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1704" y="1074784"/>
              <a:ext cx="660660" cy="3951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4188" y="1074784"/>
              <a:ext cx="9779911" cy="3951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21704" y="1438228"/>
              <a:ext cx="226014" cy="4141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1704" y="2160300"/>
              <a:ext cx="9266" cy="200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53063" y="1438228"/>
              <a:ext cx="8951036" cy="98703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89618" y="2369404"/>
              <a:ext cx="395066" cy="89391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10311" y="2802270"/>
              <a:ext cx="410929" cy="85062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1704" y="2965564"/>
              <a:ext cx="790237" cy="83429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88146" y="3094827"/>
              <a:ext cx="1153734" cy="82137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80372" y="3389373"/>
              <a:ext cx="774426" cy="79191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02484" y="3481779"/>
              <a:ext cx="1517283" cy="78267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23177" y="3650831"/>
              <a:ext cx="410929" cy="76577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15695" y="226695"/>
              <a:ext cx="5857570" cy="386626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956464" y="2254591"/>
              <a:ext cx="287020" cy="231140"/>
            </a:xfrm>
            <a:custGeom>
              <a:avLst/>
              <a:gdLst/>
              <a:ahLst/>
              <a:cxnLst/>
              <a:rect l="l" t="t" r="r" b="b"/>
              <a:pathLst>
                <a:path w="287019" h="231139">
                  <a:moveTo>
                    <a:pt x="121881" y="0"/>
                  </a:moveTo>
                  <a:lnTo>
                    <a:pt x="79385" y="4108"/>
                  </a:lnTo>
                  <a:lnTo>
                    <a:pt x="28882" y="23719"/>
                  </a:lnTo>
                  <a:lnTo>
                    <a:pt x="956" y="65858"/>
                  </a:lnTo>
                  <a:lnTo>
                    <a:pt x="0" y="82353"/>
                  </a:lnTo>
                  <a:lnTo>
                    <a:pt x="5327" y="105643"/>
                  </a:lnTo>
                  <a:lnTo>
                    <a:pt x="17290" y="128654"/>
                  </a:lnTo>
                  <a:lnTo>
                    <a:pt x="34573" y="150123"/>
                  </a:lnTo>
                  <a:lnTo>
                    <a:pt x="55862" y="168790"/>
                  </a:lnTo>
                  <a:lnTo>
                    <a:pt x="59736" y="171356"/>
                  </a:lnTo>
                  <a:lnTo>
                    <a:pt x="73924" y="180832"/>
                  </a:lnTo>
                  <a:lnTo>
                    <a:pt x="91934" y="192873"/>
                  </a:lnTo>
                  <a:lnTo>
                    <a:pt x="94447" y="194601"/>
                  </a:lnTo>
                  <a:lnTo>
                    <a:pt x="95860" y="195439"/>
                  </a:lnTo>
                  <a:lnTo>
                    <a:pt x="104865" y="201459"/>
                  </a:lnTo>
                  <a:lnTo>
                    <a:pt x="121292" y="212586"/>
                  </a:lnTo>
                  <a:lnTo>
                    <a:pt x="135912" y="220268"/>
                  </a:lnTo>
                  <a:lnTo>
                    <a:pt x="150963" y="225966"/>
                  </a:lnTo>
                  <a:lnTo>
                    <a:pt x="166172" y="229417"/>
                  </a:lnTo>
                  <a:lnTo>
                    <a:pt x="171984" y="230254"/>
                  </a:lnTo>
                  <a:lnTo>
                    <a:pt x="177847" y="230725"/>
                  </a:lnTo>
                  <a:lnTo>
                    <a:pt x="183711" y="230725"/>
                  </a:lnTo>
                  <a:lnTo>
                    <a:pt x="229148" y="221675"/>
                  </a:lnTo>
                  <a:lnTo>
                    <a:pt x="264965" y="196172"/>
                  </a:lnTo>
                  <a:lnTo>
                    <a:pt x="283983" y="159451"/>
                  </a:lnTo>
                  <a:lnTo>
                    <a:pt x="286979" y="138119"/>
                  </a:lnTo>
                  <a:lnTo>
                    <a:pt x="285331" y="116017"/>
                  </a:lnTo>
                  <a:lnTo>
                    <a:pt x="268597" y="75874"/>
                  </a:lnTo>
                  <a:lnTo>
                    <a:pt x="236432" y="47485"/>
                  </a:lnTo>
                  <a:lnTo>
                    <a:pt x="236223" y="47433"/>
                  </a:lnTo>
                  <a:lnTo>
                    <a:pt x="231249" y="44082"/>
                  </a:lnTo>
                  <a:lnTo>
                    <a:pt x="231040" y="44030"/>
                  </a:lnTo>
                  <a:lnTo>
                    <a:pt x="229940" y="43192"/>
                  </a:lnTo>
                  <a:lnTo>
                    <a:pt x="227375" y="41464"/>
                  </a:lnTo>
                  <a:lnTo>
                    <a:pt x="227165" y="41412"/>
                  </a:lnTo>
                  <a:lnTo>
                    <a:pt x="224757" y="39737"/>
                  </a:lnTo>
                  <a:lnTo>
                    <a:pt x="218370" y="35443"/>
                  </a:lnTo>
                  <a:lnTo>
                    <a:pt x="218160" y="35391"/>
                  </a:lnTo>
                  <a:lnTo>
                    <a:pt x="215700" y="33768"/>
                  </a:lnTo>
                  <a:lnTo>
                    <a:pt x="209365" y="29475"/>
                  </a:lnTo>
                  <a:lnTo>
                    <a:pt x="209103" y="29370"/>
                  </a:lnTo>
                  <a:lnTo>
                    <a:pt x="204182" y="26020"/>
                  </a:lnTo>
                  <a:lnTo>
                    <a:pt x="203972" y="25967"/>
                  </a:lnTo>
                  <a:lnTo>
                    <a:pt x="200308" y="23454"/>
                  </a:lnTo>
                  <a:lnTo>
                    <a:pt x="200098" y="23402"/>
                  </a:lnTo>
                  <a:lnTo>
                    <a:pt x="195177" y="19999"/>
                  </a:lnTo>
                  <a:lnTo>
                    <a:pt x="194967" y="19947"/>
                  </a:lnTo>
                  <a:lnTo>
                    <a:pt x="191250" y="17381"/>
                  </a:lnTo>
                  <a:lnTo>
                    <a:pt x="191041" y="17329"/>
                  </a:lnTo>
                  <a:lnTo>
                    <a:pt x="186119" y="13978"/>
                  </a:lnTo>
                  <a:lnTo>
                    <a:pt x="185910" y="13926"/>
                  </a:lnTo>
                  <a:lnTo>
                    <a:pt x="184758" y="13088"/>
                  </a:lnTo>
                  <a:lnTo>
                    <a:pt x="171525" y="7421"/>
                  </a:lnTo>
                  <a:lnTo>
                    <a:pt x="156480" y="3324"/>
                  </a:lnTo>
                  <a:lnTo>
                    <a:pt x="139855" y="837"/>
                  </a:lnTo>
                  <a:lnTo>
                    <a:pt x="121881" y="0"/>
                  </a:lnTo>
                  <a:close/>
                </a:path>
              </a:pathLst>
            </a:custGeom>
            <a:solidFill>
              <a:srgbClr val="4FB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956464" y="2254591"/>
              <a:ext cx="234115" cy="19549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983846" y="1068507"/>
              <a:ext cx="5713095" cy="2465705"/>
            </a:xfrm>
            <a:custGeom>
              <a:avLst/>
              <a:gdLst/>
              <a:ahLst/>
              <a:cxnLst/>
              <a:rect l="l" t="t" r="r" b="b"/>
              <a:pathLst>
                <a:path w="5713095" h="2465704">
                  <a:moveTo>
                    <a:pt x="50" y="1572564"/>
                  </a:moveTo>
                  <a:close/>
                </a:path>
                <a:path w="5713095" h="2465704">
                  <a:moveTo>
                    <a:pt x="1016508" y="2188362"/>
                  </a:moveTo>
                  <a:lnTo>
                    <a:pt x="1006652" y="2188870"/>
                  </a:lnTo>
                  <a:lnTo>
                    <a:pt x="1016508" y="2188362"/>
                  </a:lnTo>
                  <a:close/>
                </a:path>
                <a:path w="5713095" h="2465704">
                  <a:moveTo>
                    <a:pt x="1220825" y="49695"/>
                  </a:moveTo>
                  <a:lnTo>
                    <a:pt x="1220076" y="25374"/>
                  </a:lnTo>
                  <a:lnTo>
                    <a:pt x="1199400" y="5791"/>
                  </a:lnTo>
                  <a:lnTo>
                    <a:pt x="1163523" y="0"/>
                  </a:lnTo>
                  <a:lnTo>
                    <a:pt x="1118222" y="6286"/>
                  </a:lnTo>
                  <a:lnTo>
                    <a:pt x="1071181" y="16243"/>
                  </a:lnTo>
                  <a:lnTo>
                    <a:pt x="1023124" y="29603"/>
                  </a:lnTo>
                  <a:lnTo>
                    <a:pt x="974750" y="46088"/>
                  </a:lnTo>
                  <a:lnTo>
                    <a:pt x="926782" y="65417"/>
                  </a:lnTo>
                  <a:lnTo>
                    <a:pt x="879906" y="87312"/>
                  </a:lnTo>
                  <a:lnTo>
                    <a:pt x="834834" y="111506"/>
                  </a:lnTo>
                  <a:lnTo>
                    <a:pt x="792289" y="137718"/>
                  </a:lnTo>
                  <a:lnTo>
                    <a:pt x="752970" y="165684"/>
                  </a:lnTo>
                  <a:lnTo>
                    <a:pt x="717588" y="195097"/>
                  </a:lnTo>
                  <a:lnTo>
                    <a:pt x="686854" y="225717"/>
                  </a:lnTo>
                  <a:lnTo>
                    <a:pt x="661466" y="257251"/>
                  </a:lnTo>
                  <a:lnTo>
                    <a:pt x="629564" y="321945"/>
                  </a:lnTo>
                  <a:lnTo>
                    <a:pt x="624471" y="354571"/>
                  </a:lnTo>
                  <a:lnTo>
                    <a:pt x="627570" y="387007"/>
                  </a:lnTo>
                  <a:lnTo>
                    <a:pt x="637260" y="398589"/>
                  </a:lnTo>
                  <a:lnTo>
                    <a:pt x="654697" y="403529"/>
                  </a:lnTo>
                  <a:lnTo>
                    <a:pt x="672439" y="400608"/>
                  </a:lnTo>
                  <a:lnTo>
                    <a:pt x="683006" y="388569"/>
                  </a:lnTo>
                  <a:lnTo>
                    <a:pt x="697166" y="351891"/>
                  </a:lnTo>
                  <a:lnTo>
                    <a:pt x="718756" y="318084"/>
                  </a:lnTo>
                  <a:lnTo>
                    <a:pt x="746912" y="286905"/>
                  </a:lnTo>
                  <a:lnTo>
                    <a:pt x="780745" y="258140"/>
                  </a:lnTo>
                  <a:lnTo>
                    <a:pt x="819391" y="231559"/>
                  </a:lnTo>
                  <a:lnTo>
                    <a:pt x="861974" y="206921"/>
                  </a:lnTo>
                  <a:lnTo>
                    <a:pt x="907618" y="183997"/>
                  </a:lnTo>
                  <a:lnTo>
                    <a:pt x="955459" y="162572"/>
                  </a:lnTo>
                  <a:lnTo>
                    <a:pt x="1004608" y="142392"/>
                  </a:lnTo>
                  <a:lnTo>
                    <a:pt x="1054214" y="123253"/>
                  </a:lnTo>
                  <a:lnTo>
                    <a:pt x="1151242" y="87122"/>
                  </a:lnTo>
                  <a:lnTo>
                    <a:pt x="1196924" y="69684"/>
                  </a:lnTo>
                  <a:lnTo>
                    <a:pt x="1220825" y="49695"/>
                  </a:lnTo>
                  <a:close/>
                </a:path>
                <a:path w="5713095" h="2465704">
                  <a:moveTo>
                    <a:pt x="1581912" y="83997"/>
                  </a:moveTo>
                  <a:lnTo>
                    <a:pt x="1571967" y="70688"/>
                  </a:lnTo>
                  <a:lnTo>
                    <a:pt x="1547126" y="67221"/>
                  </a:lnTo>
                  <a:lnTo>
                    <a:pt x="1494180" y="74104"/>
                  </a:lnTo>
                  <a:lnTo>
                    <a:pt x="1442554" y="82689"/>
                  </a:lnTo>
                  <a:lnTo>
                    <a:pt x="1392326" y="93192"/>
                  </a:lnTo>
                  <a:lnTo>
                    <a:pt x="1343545" y="105867"/>
                  </a:lnTo>
                  <a:lnTo>
                    <a:pt x="1296276" y="120954"/>
                  </a:lnTo>
                  <a:lnTo>
                    <a:pt x="1250607" y="138696"/>
                  </a:lnTo>
                  <a:lnTo>
                    <a:pt x="1206601" y="159346"/>
                  </a:lnTo>
                  <a:lnTo>
                    <a:pt x="1164310" y="183134"/>
                  </a:lnTo>
                  <a:lnTo>
                    <a:pt x="1152258" y="201409"/>
                  </a:lnTo>
                  <a:lnTo>
                    <a:pt x="1163243" y="218833"/>
                  </a:lnTo>
                  <a:lnTo>
                    <a:pt x="1187932" y="228460"/>
                  </a:lnTo>
                  <a:lnTo>
                    <a:pt x="1217028" y="223342"/>
                  </a:lnTo>
                  <a:lnTo>
                    <a:pt x="1262075" y="202438"/>
                  </a:lnTo>
                  <a:lnTo>
                    <a:pt x="1309585" y="184861"/>
                  </a:lnTo>
                  <a:lnTo>
                    <a:pt x="1358836" y="169672"/>
                  </a:lnTo>
                  <a:lnTo>
                    <a:pt x="1409141" y="155867"/>
                  </a:lnTo>
                  <a:lnTo>
                    <a:pt x="1459801" y="142468"/>
                  </a:lnTo>
                  <a:lnTo>
                    <a:pt x="1510106" y="128524"/>
                  </a:lnTo>
                  <a:lnTo>
                    <a:pt x="1559369" y="113030"/>
                  </a:lnTo>
                  <a:lnTo>
                    <a:pt x="1577530" y="100380"/>
                  </a:lnTo>
                  <a:lnTo>
                    <a:pt x="1581912" y="83997"/>
                  </a:lnTo>
                  <a:close/>
                </a:path>
                <a:path w="5713095" h="2465704">
                  <a:moveTo>
                    <a:pt x="1888248" y="2465044"/>
                  </a:moveTo>
                  <a:lnTo>
                    <a:pt x="1869173" y="2465489"/>
                  </a:lnTo>
                  <a:lnTo>
                    <a:pt x="1888248" y="2465044"/>
                  </a:lnTo>
                  <a:close/>
                </a:path>
                <a:path w="5713095" h="2465704">
                  <a:moveTo>
                    <a:pt x="1907590" y="2464308"/>
                  </a:moveTo>
                  <a:lnTo>
                    <a:pt x="1888248" y="2465044"/>
                  </a:lnTo>
                  <a:lnTo>
                    <a:pt x="1907590" y="2464308"/>
                  </a:lnTo>
                  <a:close/>
                </a:path>
                <a:path w="5713095" h="2465704">
                  <a:moveTo>
                    <a:pt x="4565612" y="1373517"/>
                  </a:moveTo>
                  <a:lnTo>
                    <a:pt x="4556963" y="1352550"/>
                  </a:lnTo>
                  <a:lnTo>
                    <a:pt x="4532160" y="1345044"/>
                  </a:lnTo>
                  <a:lnTo>
                    <a:pt x="4502302" y="1350797"/>
                  </a:lnTo>
                  <a:lnTo>
                    <a:pt x="4478553" y="1369593"/>
                  </a:lnTo>
                  <a:lnTo>
                    <a:pt x="4461408" y="1394383"/>
                  </a:lnTo>
                  <a:lnTo>
                    <a:pt x="4444085" y="1418894"/>
                  </a:lnTo>
                  <a:lnTo>
                    <a:pt x="4427042" y="1443482"/>
                  </a:lnTo>
                  <a:lnTo>
                    <a:pt x="4410748" y="1468539"/>
                  </a:lnTo>
                  <a:lnTo>
                    <a:pt x="4394797" y="1493291"/>
                  </a:lnTo>
                  <a:lnTo>
                    <a:pt x="4378058" y="1517904"/>
                  </a:lnTo>
                  <a:lnTo>
                    <a:pt x="4361015" y="1542440"/>
                  </a:lnTo>
                  <a:lnTo>
                    <a:pt x="4344162" y="1567014"/>
                  </a:lnTo>
                  <a:lnTo>
                    <a:pt x="4342638" y="1592148"/>
                  </a:lnTo>
                  <a:lnTo>
                    <a:pt x="4367136" y="1606740"/>
                  </a:lnTo>
                  <a:lnTo>
                    <a:pt x="4402315" y="1607045"/>
                  </a:lnTo>
                  <a:lnTo>
                    <a:pt x="4432846" y="1589328"/>
                  </a:lnTo>
                  <a:lnTo>
                    <a:pt x="4477067" y="1536484"/>
                  </a:lnTo>
                  <a:lnTo>
                    <a:pt x="4519968" y="1483258"/>
                  </a:lnTo>
                  <a:lnTo>
                    <a:pt x="4551883" y="1429194"/>
                  </a:lnTo>
                  <a:lnTo>
                    <a:pt x="4560595" y="1402156"/>
                  </a:lnTo>
                  <a:lnTo>
                    <a:pt x="4565612" y="1373517"/>
                  </a:lnTo>
                  <a:close/>
                </a:path>
                <a:path w="5713095" h="2465704">
                  <a:moveTo>
                    <a:pt x="4707864" y="1536026"/>
                  </a:moveTo>
                  <a:lnTo>
                    <a:pt x="4702391" y="1516138"/>
                  </a:lnTo>
                  <a:lnTo>
                    <a:pt x="4680229" y="1503946"/>
                  </a:lnTo>
                  <a:lnTo>
                    <a:pt x="4650575" y="1502473"/>
                  </a:lnTo>
                  <a:lnTo>
                    <a:pt x="4622635" y="1514716"/>
                  </a:lnTo>
                  <a:lnTo>
                    <a:pt x="4587773" y="1546771"/>
                  </a:lnTo>
                  <a:lnTo>
                    <a:pt x="4556468" y="1580451"/>
                  </a:lnTo>
                  <a:lnTo>
                    <a:pt x="4527105" y="1615046"/>
                  </a:lnTo>
                  <a:lnTo>
                    <a:pt x="4498060" y="1649895"/>
                  </a:lnTo>
                  <a:lnTo>
                    <a:pt x="4467745" y="1684286"/>
                  </a:lnTo>
                  <a:lnTo>
                    <a:pt x="4434522" y="1717535"/>
                  </a:lnTo>
                  <a:lnTo>
                    <a:pt x="4397349" y="1748980"/>
                  </a:lnTo>
                  <a:lnTo>
                    <a:pt x="4357497" y="1778012"/>
                  </a:lnTo>
                  <a:lnTo>
                    <a:pt x="4315587" y="1805279"/>
                  </a:lnTo>
                  <a:lnTo>
                    <a:pt x="4272267" y="1831403"/>
                  </a:lnTo>
                  <a:lnTo>
                    <a:pt x="4183862" y="1882686"/>
                  </a:lnTo>
                  <a:lnTo>
                    <a:pt x="4140022" y="1909102"/>
                  </a:lnTo>
                  <a:lnTo>
                    <a:pt x="4127474" y="1923834"/>
                  </a:lnTo>
                  <a:lnTo>
                    <a:pt x="4130459" y="1938172"/>
                  </a:lnTo>
                  <a:lnTo>
                    <a:pt x="4145089" y="1947672"/>
                  </a:lnTo>
                  <a:lnTo>
                    <a:pt x="4167467" y="1947951"/>
                  </a:lnTo>
                  <a:lnTo>
                    <a:pt x="4214165" y="1935391"/>
                  </a:lnTo>
                  <a:lnTo>
                    <a:pt x="4261320" y="1919465"/>
                  </a:lnTo>
                  <a:lnTo>
                    <a:pt x="4308475" y="1900466"/>
                  </a:lnTo>
                  <a:lnTo>
                    <a:pt x="4355160" y="1878672"/>
                  </a:lnTo>
                  <a:lnTo>
                    <a:pt x="4400918" y="1854377"/>
                  </a:lnTo>
                  <a:lnTo>
                    <a:pt x="4445305" y="1827847"/>
                  </a:lnTo>
                  <a:lnTo>
                    <a:pt x="4487875" y="1799386"/>
                  </a:lnTo>
                  <a:lnTo>
                    <a:pt x="4528147" y="1769262"/>
                  </a:lnTo>
                  <a:lnTo>
                    <a:pt x="4565675" y="1737779"/>
                  </a:lnTo>
                  <a:lnTo>
                    <a:pt x="4600016" y="1705203"/>
                  </a:lnTo>
                  <a:lnTo>
                    <a:pt x="4630712" y="1671828"/>
                  </a:lnTo>
                  <a:lnTo>
                    <a:pt x="4657293" y="1637944"/>
                  </a:lnTo>
                  <a:lnTo>
                    <a:pt x="4679315" y="1603819"/>
                  </a:lnTo>
                  <a:lnTo>
                    <a:pt x="4696333" y="1569758"/>
                  </a:lnTo>
                  <a:lnTo>
                    <a:pt x="4707864" y="1536026"/>
                  </a:lnTo>
                  <a:close/>
                </a:path>
                <a:path w="5713095" h="2465704">
                  <a:moveTo>
                    <a:pt x="5712930" y="827036"/>
                  </a:moveTo>
                  <a:lnTo>
                    <a:pt x="5710707" y="773531"/>
                  </a:lnTo>
                  <a:lnTo>
                    <a:pt x="5699455" y="734441"/>
                  </a:lnTo>
                  <a:lnTo>
                    <a:pt x="5680621" y="698525"/>
                  </a:lnTo>
                  <a:lnTo>
                    <a:pt x="5655221" y="666915"/>
                  </a:lnTo>
                  <a:lnTo>
                    <a:pt x="5624220" y="640715"/>
                  </a:lnTo>
                  <a:lnTo>
                    <a:pt x="5615381" y="634847"/>
                  </a:lnTo>
                  <a:lnTo>
                    <a:pt x="5613336" y="633387"/>
                  </a:lnTo>
                  <a:lnTo>
                    <a:pt x="5610974" y="631913"/>
                  </a:lnTo>
                  <a:lnTo>
                    <a:pt x="5606681" y="628980"/>
                  </a:lnTo>
                  <a:lnTo>
                    <a:pt x="5597779" y="623125"/>
                  </a:lnTo>
                  <a:lnTo>
                    <a:pt x="5524779" y="574484"/>
                  </a:lnTo>
                  <a:lnTo>
                    <a:pt x="5487949" y="556729"/>
                  </a:lnTo>
                  <a:lnTo>
                    <a:pt x="5439435" y="545071"/>
                  </a:lnTo>
                  <a:lnTo>
                    <a:pt x="5393550" y="541185"/>
                  </a:lnTo>
                  <a:lnTo>
                    <a:pt x="5365115" y="540562"/>
                  </a:lnTo>
                  <a:lnTo>
                    <a:pt x="5314962" y="542823"/>
                  </a:lnTo>
                  <a:lnTo>
                    <a:pt x="5269496" y="549681"/>
                  </a:lnTo>
                  <a:lnTo>
                    <a:pt x="5228387" y="561187"/>
                  </a:lnTo>
                  <a:lnTo>
                    <a:pt x="5191303" y="577418"/>
                  </a:lnTo>
                  <a:lnTo>
                    <a:pt x="5150904" y="604189"/>
                  </a:lnTo>
                  <a:lnTo>
                    <a:pt x="5118049" y="637336"/>
                  </a:lnTo>
                  <a:lnTo>
                    <a:pt x="5093741" y="675322"/>
                  </a:lnTo>
                  <a:lnTo>
                    <a:pt x="5078984" y="716584"/>
                  </a:lnTo>
                  <a:lnTo>
                    <a:pt x="5074767" y="759561"/>
                  </a:lnTo>
                  <a:lnTo>
                    <a:pt x="5083035" y="806475"/>
                  </a:lnTo>
                  <a:lnTo>
                    <a:pt x="5103914" y="850671"/>
                  </a:lnTo>
                  <a:lnTo>
                    <a:pt x="5135943" y="889876"/>
                  </a:lnTo>
                  <a:lnTo>
                    <a:pt x="5177637" y="921804"/>
                  </a:lnTo>
                  <a:lnTo>
                    <a:pt x="5180050" y="923328"/>
                  </a:lnTo>
                  <a:lnTo>
                    <a:pt x="5182032" y="924737"/>
                  </a:lnTo>
                  <a:lnTo>
                    <a:pt x="5228323" y="955624"/>
                  </a:lnTo>
                  <a:lnTo>
                    <a:pt x="5239359" y="962952"/>
                  </a:lnTo>
                  <a:lnTo>
                    <a:pt x="5305552" y="1000518"/>
                  </a:lnTo>
                  <a:lnTo>
                    <a:pt x="5347411" y="1013752"/>
                  </a:lnTo>
                  <a:lnTo>
                    <a:pt x="5393868" y="1021803"/>
                  </a:lnTo>
                  <a:lnTo>
                    <a:pt x="5445226" y="1024737"/>
                  </a:lnTo>
                  <a:lnTo>
                    <a:pt x="5448262" y="1024737"/>
                  </a:lnTo>
                  <a:lnTo>
                    <a:pt x="5506275" y="1021054"/>
                  </a:lnTo>
                  <a:lnTo>
                    <a:pt x="5557850" y="1010069"/>
                  </a:lnTo>
                  <a:lnTo>
                    <a:pt x="5602783" y="991819"/>
                  </a:lnTo>
                  <a:lnTo>
                    <a:pt x="5640921" y="966355"/>
                  </a:lnTo>
                  <a:lnTo>
                    <a:pt x="5676874" y="926668"/>
                  </a:lnTo>
                  <a:lnTo>
                    <a:pt x="5701258" y="879157"/>
                  </a:lnTo>
                  <a:lnTo>
                    <a:pt x="5712930" y="827036"/>
                  </a:lnTo>
                  <a:close/>
                </a:path>
              </a:pathLst>
            </a:custGeom>
            <a:solidFill>
              <a:srgbClr val="4FB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126363" y="1676807"/>
              <a:ext cx="412750" cy="322580"/>
            </a:xfrm>
            <a:custGeom>
              <a:avLst/>
              <a:gdLst/>
              <a:ahLst/>
              <a:cxnLst/>
              <a:rect l="l" t="t" r="r" b="b"/>
              <a:pathLst>
                <a:path w="412750" h="322580">
                  <a:moveTo>
                    <a:pt x="222611" y="0"/>
                  </a:moveTo>
                  <a:lnTo>
                    <a:pt x="180801" y="1785"/>
                  </a:lnTo>
                  <a:lnTo>
                    <a:pt x="109923" y="16233"/>
                  </a:lnTo>
                  <a:lnTo>
                    <a:pt x="50189" y="49507"/>
                  </a:lnTo>
                  <a:lnTo>
                    <a:pt x="24102" y="77392"/>
                  </a:lnTo>
                  <a:lnTo>
                    <a:pt x="6055" y="111109"/>
                  </a:lnTo>
                  <a:lnTo>
                    <a:pt x="0" y="149105"/>
                  </a:lnTo>
                  <a:lnTo>
                    <a:pt x="5627" y="179094"/>
                  </a:lnTo>
                  <a:lnTo>
                    <a:pt x="41737" y="233949"/>
                  </a:lnTo>
                  <a:lnTo>
                    <a:pt x="99367" y="269662"/>
                  </a:lnTo>
                  <a:lnTo>
                    <a:pt x="170587" y="286194"/>
                  </a:lnTo>
                  <a:lnTo>
                    <a:pt x="212873" y="288472"/>
                  </a:lnTo>
                  <a:lnTo>
                    <a:pt x="215386" y="322293"/>
                  </a:lnTo>
                  <a:lnTo>
                    <a:pt x="215490" y="288472"/>
                  </a:lnTo>
                  <a:lnTo>
                    <a:pt x="261543" y="285798"/>
                  </a:lnTo>
                  <a:lnTo>
                    <a:pt x="301829" y="277799"/>
                  </a:lnTo>
                  <a:lnTo>
                    <a:pt x="364491" y="245961"/>
                  </a:lnTo>
                  <a:lnTo>
                    <a:pt x="404680" y="187540"/>
                  </a:lnTo>
                  <a:lnTo>
                    <a:pt x="412633" y="152510"/>
                  </a:lnTo>
                  <a:lnTo>
                    <a:pt x="411296" y="116907"/>
                  </a:lnTo>
                  <a:lnTo>
                    <a:pt x="380551" y="53048"/>
                  </a:lnTo>
                  <a:lnTo>
                    <a:pt x="322555" y="12198"/>
                  </a:lnTo>
                  <a:lnTo>
                    <a:pt x="285370" y="3533"/>
                  </a:lnTo>
                  <a:lnTo>
                    <a:pt x="235457" y="143"/>
                  </a:lnTo>
                  <a:lnTo>
                    <a:pt x="222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58614" y="1609070"/>
              <a:ext cx="1320165" cy="424180"/>
            </a:xfrm>
            <a:custGeom>
              <a:avLst/>
              <a:gdLst/>
              <a:ahLst/>
              <a:cxnLst/>
              <a:rect l="l" t="t" r="r" b="b"/>
              <a:pathLst>
                <a:path w="1320165" h="424180">
                  <a:moveTo>
                    <a:pt x="547890" y="226263"/>
                  </a:moveTo>
                  <a:lnTo>
                    <a:pt x="545680" y="172770"/>
                  </a:lnTo>
                  <a:lnTo>
                    <a:pt x="529158" y="121805"/>
                  </a:lnTo>
                  <a:lnTo>
                    <a:pt x="500100" y="77000"/>
                  </a:lnTo>
                  <a:lnTo>
                    <a:pt x="480377" y="58928"/>
                  </a:lnTo>
                  <a:lnTo>
                    <a:pt x="480377" y="220256"/>
                  </a:lnTo>
                  <a:lnTo>
                    <a:pt x="472414" y="255282"/>
                  </a:lnTo>
                  <a:lnTo>
                    <a:pt x="432181" y="313702"/>
                  </a:lnTo>
                  <a:lnTo>
                    <a:pt x="369570" y="345541"/>
                  </a:lnTo>
                  <a:lnTo>
                    <a:pt x="329285" y="353542"/>
                  </a:lnTo>
                  <a:lnTo>
                    <a:pt x="283235" y="356209"/>
                  </a:lnTo>
                  <a:lnTo>
                    <a:pt x="283235" y="390093"/>
                  </a:lnTo>
                  <a:lnTo>
                    <a:pt x="280619" y="356209"/>
                  </a:lnTo>
                  <a:lnTo>
                    <a:pt x="238328" y="353936"/>
                  </a:lnTo>
                  <a:lnTo>
                    <a:pt x="200583" y="347687"/>
                  </a:lnTo>
                  <a:lnTo>
                    <a:pt x="137642" y="323024"/>
                  </a:lnTo>
                  <a:lnTo>
                    <a:pt x="87668" y="275704"/>
                  </a:lnTo>
                  <a:lnTo>
                    <a:pt x="67741" y="216852"/>
                  </a:lnTo>
                  <a:lnTo>
                    <a:pt x="73774" y="178854"/>
                  </a:lnTo>
                  <a:lnTo>
                    <a:pt x="91808" y="145135"/>
                  </a:lnTo>
                  <a:lnTo>
                    <a:pt x="117906" y="117246"/>
                  </a:lnTo>
                  <a:lnTo>
                    <a:pt x="177660" y="83972"/>
                  </a:lnTo>
                  <a:lnTo>
                    <a:pt x="248539" y="69532"/>
                  </a:lnTo>
                  <a:lnTo>
                    <a:pt x="290360" y="67741"/>
                  </a:lnTo>
                  <a:lnTo>
                    <a:pt x="296760" y="67779"/>
                  </a:lnTo>
                  <a:lnTo>
                    <a:pt x="353110" y="71272"/>
                  </a:lnTo>
                  <a:lnTo>
                    <a:pt x="390296" y="79946"/>
                  </a:lnTo>
                  <a:lnTo>
                    <a:pt x="448297" y="120789"/>
                  </a:lnTo>
                  <a:lnTo>
                    <a:pt x="479044" y="184645"/>
                  </a:lnTo>
                  <a:lnTo>
                    <a:pt x="480377" y="220256"/>
                  </a:lnTo>
                  <a:lnTo>
                    <a:pt x="480377" y="58928"/>
                  </a:lnTo>
                  <a:lnTo>
                    <a:pt x="413181" y="16179"/>
                  </a:lnTo>
                  <a:lnTo>
                    <a:pt x="364667" y="4508"/>
                  </a:lnTo>
                  <a:lnTo>
                    <a:pt x="318833" y="622"/>
                  </a:lnTo>
                  <a:lnTo>
                    <a:pt x="290360" y="0"/>
                  </a:lnTo>
                  <a:lnTo>
                    <a:pt x="240220" y="2260"/>
                  </a:lnTo>
                  <a:lnTo>
                    <a:pt x="194754" y="9118"/>
                  </a:lnTo>
                  <a:lnTo>
                    <a:pt x="153631" y="20599"/>
                  </a:lnTo>
                  <a:lnTo>
                    <a:pt x="116535" y="36804"/>
                  </a:lnTo>
                  <a:lnTo>
                    <a:pt x="76136" y="63601"/>
                  </a:lnTo>
                  <a:lnTo>
                    <a:pt x="43281" y="96761"/>
                  </a:lnTo>
                  <a:lnTo>
                    <a:pt x="18973" y="134759"/>
                  </a:lnTo>
                  <a:lnTo>
                    <a:pt x="4216" y="176022"/>
                  </a:lnTo>
                  <a:lnTo>
                    <a:pt x="0" y="218998"/>
                  </a:lnTo>
                  <a:lnTo>
                    <a:pt x="8280" y="265912"/>
                  </a:lnTo>
                  <a:lnTo>
                    <a:pt x="29146" y="310108"/>
                  </a:lnTo>
                  <a:lnTo>
                    <a:pt x="61175" y="349313"/>
                  </a:lnTo>
                  <a:lnTo>
                    <a:pt x="102870" y="381241"/>
                  </a:lnTo>
                  <a:lnTo>
                    <a:pt x="140436" y="399745"/>
                  </a:lnTo>
                  <a:lnTo>
                    <a:pt x="182308" y="412991"/>
                  </a:lnTo>
                  <a:lnTo>
                    <a:pt x="228803" y="421030"/>
                  </a:lnTo>
                  <a:lnTo>
                    <a:pt x="280200" y="423964"/>
                  </a:lnTo>
                  <a:lnTo>
                    <a:pt x="283235" y="423964"/>
                  </a:lnTo>
                  <a:lnTo>
                    <a:pt x="341249" y="420293"/>
                  </a:lnTo>
                  <a:lnTo>
                    <a:pt x="392811" y="409295"/>
                  </a:lnTo>
                  <a:lnTo>
                    <a:pt x="437718" y="391033"/>
                  </a:lnTo>
                  <a:lnTo>
                    <a:pt x="475792" y="365531"/>
                  </a:lnTo>
                  <a:lnTo>
                    <a:pt x="511784" y="325869"/>
                  </a:lnTo>
                  <a:lnTo>
                    <a:pt x="536206" y="278384"/>
                  </a:lnTo>
                  <a:lnTo>
                    <a:pt x="547890" y="226263"/>
                  </a:lnTo>
                  <a:close/>
                </a:path>
                <a:path w="1320165" h="424180">
                  <a:moveTo>
                    <a:pt x="1319644" y="262585"/>
                  </a:moveTo>
                  <a:lnTo>
                    <a:pt x="1317967" y="221983"/>
                  </a:lnTo>
                  <a:lnTo>
                    <a:pt x="1295146" y="165074"/>
                  </a:lnTo>
                  <a:lnTo>
                    <a:pt x="1252372" y="121196"/>
                  </a:lnTo>
                  <a:lnTo>
                    <a:pt x="1176870" y="70929"/>
                  </a:lnTo>
                  <a:lnTo>
                    <a:pt x="1130452" y="52019"/>
                  </a:lnTo>
                  <a:lnTo>
                    <a:pt x="1077341" y="45643"/>
                  </a:lnTo>
                  <a:lnTo>
                    <a:pt x="1062837" y="45173"/>
                  </a:lnTo>
                  <a:lnTo>
                    <a:pt x="1055725" y="45173"/>
                  </a:lnTo>
                  <a:lnTo>
                    <a:pt x="1017663" y="46901"/>
                  </a:lnTo>
                  <a:lnTo>
                    <a:pt x="951903" y="60833"/>
                  </a:lnTo>
                  <a:lnTo>
                    <a:pt x="886320" y="99339"/>
                  </a:lnTo>
                  <a:lnTo>
                    <a:pt x="858151" y="132638"/>
                  </a:lnTo>
                  <a:lnTo>
                    <a:pt x="840676" y="170751"/>
                  </a:lnTo>
                  <a:lnTo>
                    <a:pt x="835367" y="211353"/>
                  </a:lnTo>
                  <a:lnTo>
                    <a:pt x="841667" y="246951"/>
                  </a:lnTo>
                  <a:lnTo>
                    <a:pt x="857491" y="280492"/>
                  </a:lnTo>
                  <a:lnTo>
                    <a:pt x="881786" y="310261"/>
                  </a:lnTo>
                  <a:lnTo>
                    <a:pt x="913472" y="334492"/>
                  </a:lnTo>
                  <a:lnTo>
                    <a:pt x="920178" y="338988"/>
                  </a:lnTo>
                  <a:lnTo>
                    <a:pt x="930173" y="345643"/>
                  </a:lnTo>
                  <a:lnTo>
                    <a:pt x="941959" y="353390"/>
                  </a:lnTo>
                  <a:lnTo>
                    <a:pt x="943470" y="354545"/>
                  </a:lnTo>
                  <a:lnTo>
                    <a:pt x="948550" y="357886"/>
                  </a:lnTo>
                  <a:lnTo>
                    <a:pt x="971956" y="373494"/>
                  </a:lnTo>
                  <a:lnTo>
                    <a:pt x="982065" y="380136"/>
                  </a:lnTo>
                  <a:lnTo>
                    <a:pt x="1010513" y="394182"/>
                  </a:lnTo>
                  <a:lnTo>
                    <a:pt x="1042250" y="404241"/>
                  </a:lnTo>
                  <a:lnTo>
                    <a:pt x="1077506" y="410337"/>
                  </a:lnTo>
                  <a:lnTo>
                    <a:pt x="1116507" y="412546"/>
                  </a:lnTo>
                  <a:lnTo>
                    <a:pt x="1118806" y="412546"/>
                  </a:lnTo>
                  <a:lnTo>
                    <a:pt x="1162850" y="409765"/>
                  </a:lnTo>
                  <a:lnTo>
                    <a:pt x="1201966" y="401434"/>
                  </a:lnTo>
                  <a:lnTo>
                    <a:pt x="1264983" y="368261"/>
                  </a:lnTo>
                  <a:lnTo>
                    <a:pt x="1292288" y="338162"/>
                  </a:lnTo>
                  <a:lnTo>
                    <a:pt x="1310792" y="302133"/>
                  </a:lnTo>
                  <a:lnTo>
                    <a:pt x="1319644" y="262585"/>
                  </a:lnTo>
                  <a:close/>
                </a:path>
              </a:pathLst>
            </a:custGeom>
            <a:solidFill>
              <a:srgbClr val="4FB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945291" y="1705654"/>
              <a:ext cx="313690" cy="245110"/>
            </a:xfrm>
            <a:custGeom>
              <a:avLst/>
              <a:gdLst/>
              <a:ahLst/>
              <a:cxnLst/>
              <a:rect l="l" t="t" r="r" b="b"/>
              <a:pathLst>
                <a:path w="313690" h="245110">
                  <a:moveTo>
                    <a:pt x="175544" y="0"/>
                  </a:moveTo>
                  <a:lnTo>
                    <a:pt x="169000" y="0"/>
                  </a:lnTo>
                  <a:lnTo>
                    <a:pt x="137261" y="1353"/>
                  </a:lnTo>
                  <a:lnTo>
                    <a:pt x="83501" y="12324"/>
                  </a:lnTo>
                  <a:lnTo>
                    <a:pt x="38166" y="37578"/>
                  </a:lnTo>
                  <a:lnTo>
                    <a:pt x="4613" y="84319"/>
                  </a:lnTo>
                  <a:lnTo>
                    <a:pt x="0" y="113137"/>
                  </a:lnTo>
                  <a:lnTo>
                    <a:pt x="4297" y="135894"/>
                  </a:lnTo>
                  <a:lnTo>
                    <a:pt x="31761" y="177521"/>
                  </a:lnTo>
                  <a:lnTo>
                    <a:pt x="75463" y="204603"/>
                  </a:lnTo>
                  <a:lnTo>
                    <a:pt x="129494" y="217160"/>
                  </a:lnTo>
                  <a:lnTo>
                    <a:pt x="161565" y="218893"/>
                  </a:lnTo>
                  <a:lnTo>
                    <a:pt x="163555" y="244547"/>
                  </a:lnTo>
                  <a:lnTo>
                    <a:pt x="163555" y="218893"/>
                  </a:lnTo>
                  <a:lnTo>
                    <a:pt x="198533" y="216865"/>
                  </a:lnTo>
                  <a:lnTo>
                    <a:pt x="229109" y="210798"/>
                  </a:lnTo>
                  <a:lnTo>
                    <a:pt x="276640" y="186643"/>
                  </a:lnTo>
                  <a:lnTo>
                    <a:pt x="307124" y="142286"/>
                  </a:lnTo>
                  <a:lnTo>
                    <a:pt x="313143" y="115714"/>
                  </a:lnTo>
                  <a:lnTo>
                    <a:pt x="312084" y="88740"/>
                  </a:lnTo>
                  <a:lnTo>
                    <a:pt x="288865" y="40240"/>
                  </a:lnTo>
                  <a:lnTo>
                    <a:pt x="244914" y="9214"/>
                  </a:lnTo>
                  <a:lnTo>
                    <a:pt x="202256" y="1196"/>
                  </a:lnTo>
                  <a:lnTo>
                    <a:pt x="182036" y="157"/>
                  </a:lnTo>
                  <a:lnTo>
                    <a:pt x="17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93931" y="1654244"/>
              <a:ext cx="975360" cy="583565"/>
            </a:xfrm>
            <a:custGeom>
              <a:avLst/>
              <a:gdLst/>
              <a:ahLst/>
              <a:cxnLst/>
              <a:rect l="l" t="t" r="r" b="b"/>
              <a:pathLst>
                <a:path w="975359" h="583564">
                  <a:moveTo>
                    <a:pt x="415759" y="171704"/>
                  </a:moveTo>
                  <a:lnTo>
                    <a:pt x="414070" y="131102"/>
                  </a:lnTo>
                  <a:lnTo>
                    <a:pt x="401561" y="92443"/>
                  </a:lnTo>
                  <a:lnTo>
                    <a:pt x="379539" y="58420"/>
                  </a:lnTo>
                  <a:lnTo>
                    <a:pt x="371894" y="51422"/>
                  </a:lnTo>
                  <a:lnTo>
                    <a:pt x="364502" y="44653"/>
                  </a:lnTo>
                  <a:lnTo>
                    <a:pt x="364502" y="167106"/>
                  </a:lnTo>
                  <a:lnTo>
                    <a:pt x="358482" y="193700"/>
                  </a:lnTo>
                  <a:lnTo>
                    <a:pt x="327990" y="238061"/>
                  </a:lnTo>
                  <a:lnTo>
                    <a:pt x="280466" y="262216"/>
                  </a:lnTo>
                  <a:lnTo>
                    <a:pt x="214909" y="270306"/>
                  </a:lnTo>
                  <a:lnTo>
                    <a:pt x="214909" y="296011"/>
                  </a:lnTo>
                  <a:lnTo>
                    <a:pt x="212915" y="270306"/>
                  </a:lnTo>
                  <a:lnTo>
                    <a:pt x="180848" y="268579"/>
                  </a:lnTo>
                  <a:lnTo>
                    <a:pt x="152209" y="263829"/>
                  </a:lnTo>
                  <a:lnTo>
                    <a:pt x="104495" y="245122"/>
                  </a:lnTo>
                  <a:lnTo>
                    <a:pt x="66535" y="209219"/>
                  </a:lnTo>
                  <a:lnTo>
                    <a:pt x="51358" y="164553"/>
                  </a:lnTo>
                  <a:lnTo>
                    <a:pt x="55968" y="135712"/>
                  </a:lnTo>
                  <a:lnTo>
                    <a:pt x="89522" y="88988"/>
                  </a:lnTo>
                  <a:lnTo>
                    <a:pt x="134861" y="63741"/>
                  </a:lnTo>
                  <a:lnTo>
                    <a:pt x="188620" y="52768"/>
                  </a:lnTo>
                  <a:lnTo>
                    <a:pt x="220357" y="51422"/>
                  </a:lnTo>
                  <a:lnTo>
                    <a:pt x="226847" y="51422"/>
                  </a:lnTo>
                  <a:lnTo>
                    <a:pt x="267982" y="54089"/>
                  </a:lnTo>
                  <a:lnTo>
                    <a:pt x="320192" y="73190"/>
                  </a:lnTo>
                  <a:lnTo>
                    <a:pt x="355066" y="114465"/>
                  </a:lnTo>
                  <a:lnTo>
                    <a:pt x="364502" y="167106"/>
                  </a:lnTo>
                  <a:lnTo>
                    <a:pt x="364502" y="44653"/>
                  </a:lnTo>
                  <a:lnTo>
                    <a:pt x="313601" y="12255"/>
                  </a:lnTo>
                  <a:lnTo>
                    <a:pt x="258876" y="1460"/>
                  </a:lnTo>
                  <a:lnTo>
                    <a:pt x="227520" y="0"/>
                  </a:lnTo>
                  <a:lnTo>
                    <a:pt x="220357" y="0"/>
                  </a:lnTo>
                  <a:lnTo>
                    <a:pt x="182283" y="1727"/>
                  </a:lnTo>
                  <a:lnTo>
                    <a:pt x="116573" y="15659"/>
                  </a:lnTo>
                  <a:lnTo>
                    <a:pt x="50977" y="54152"/>
                  </a:lnTo>
                  <a:lnTo>
                    <a:pt x="22783" y="87452"/>
                  </a:lnTo>
                  <a:lnTo>
                    <a:pt x="5308" y="125552"/>
                  </a:lnTo>
                  <a:lnTo>
                    <a:pt x="0" y="166179"/>
                  </a:lnTo>
                  <a:lnTo>
                    <a:pt x="6299" y="201777"/>
                  </a:lnTo>
                  <a:lnTo>
                    <a:pt x="46418" y="265061"/>
                  </a:lnTo>
                  <a:lnTo>
                    <a:pt x="78105" y="289267"/>
                  </a:lnTo>
                  <a:lnTo>
                    <a:pt x="138341" y="313385"/>
                  </a:lnTo>
                  <a:lnTo>
                    <a:pt x="212610" y="321716"/>
                  </a:lnTo>
                  <a:lnTo>
                    <a:pt x="214909" y="321716"/>
                  </a:lnTo>
                  <a:lnTo>
                    <a:pt x="258953" y="318935"/>
                  </a:lnTo>
                  <a:lnTo>
                    <a:pt x="298081" y="310578"/>
                  </a:lnTo>
                  <a:lnTo>
                    <a:pt x="332155" y="296722"/>
                  </a:lnTo>
                  <a:lnTo>
                    <a:pt x="333209" y="296011"/>
                  </a:lnTo>
                  <a:lnTo>
                    <a:pt x="361035" y="277380"/>
                  </a:lnTo>
                  <a:lnTo>
                    <a:pt x="388353" y="247281"/>
                  </a:lnTo>
                  <a:lnTo>
                    <a:pt x="406882" y="211251"/>
                  </a:lnTo>
                  <a:lnTo>
                    <a:pt x="415759" y="171704"/>
                  </a:lnTo>
                  <a:close/>
                </a:path>
                <a:path w="975359" h="583564">
                  <a:moveTo>
                    <a:pt x="975156" y="469163"/>
                  </a:moveTo>
                  <a:lnTo>
                    <a:pt x="967397" y="415836"/>
                  </a:lnTo>
                  <a:lnTo>
                    <a:pt x="941895" y="376961"/>
                  </a:lnTo>
                  <a:lnTo>
                    <a:pt x="919022" y="358521"/>
                  </a:lnTo>
                  <a:lnTo>
                    <a:pt x="917765" y="357632"/>
                  </a:lnTo>
                  <a:lnTo>
                    <a:pt x="913993" y="355130"/>
                  </a:lnTo>
                  <a:lnTo>
                    <a:pt x="912685" y="354291"/>
                  </a:lnTo>
                  <a:lnTo>
                    <a:pt x="911428" y="353390"/>
                  </a:lnTo>
                  <a:lnTo>
                    <a:pt x="910069" y="352564"/>
                  </a:lnTo>
                  <a:lnTo>
                    <a:pt x="902525" y="347535"/>
                  </a:lnTo>
                  <a:lnTo>
                    <a:pt x="901280" y="346646"/>
                  </a:lnTo>
                  <a:lnTo>
                    <a:pt x="896251" y="343293"/>
                  </a:lnTo>
                  <a:lnTo>
                    <a:pt x="894829" y="342404"/>
                  </a:lnTo>
                  <a:lnTo>
                    <a:pt x="893635" y="341566"/>
                  </a:lnTo>
                  <a:lnTo>
                    <a:pt x="891120" y="339890"/>
                  </a:lnTo>
                  <a:lnTo>
                    <a:pt x="889812" y="339051"/>
                  </a:lnTo>
                  <a:lnTo>
                    <a:pt x="888606" y="338213"/>
                  </a:lnTo>
                  <a:lnTo>
                    <a:pt x="887298" y="337375"/>
                  </a:lnTo>
                  <a:lnTo>
                    <a:pt x="886040" y="336486"/>
                  </a:lnTo>
                  <a:lnTo>
                    <a:pt x="882269" y="333971"/>
                  </a:lnTo>
                  <a:lnTo>
                    <a:pt x="880910" y="333133"/>
                  </a:lnTo>
                  <a:lnTo>
                    <a:pt x="878395" y="331457"/>
                  </a:lnTo>
                  <a:lnTo>
                    <a:pt x="831596" y="309397"/>
                  </a:lnTo>
                  <a:lnTo>
                    <a:pt x="791273" y="304546"/>
                  </a:lnTo>
                  <a:lnTo>
                    <a:pt x="780338" y="304177"/>
                  </a:lnTo>
                  <a:lnTo>
                    <a:pt x="774890" y="304177"/>
                  </a:lnTo>
                  <a:lnTo>
                    <a:pt x="719848" y="309448"/>
                  </a:lnTo>
                  <a:lnTo>
                    <a:pt x="674738" y="325386"/>
                  </a:lnTo>
                  <a:lnTo>
                    <a:pt x="624967" y="370560"/>
                  </a:lnTo>
                  <a:lnTo>
                    <a:pt x="607669" y="430301"/>
                  </a:lnTo>
                  <a:lnTo>
                    <a:pt x="612419" y="457301"/>
                  </a:lnTo>
                  <a:lnTo>
                    <a:pt x="624459" y="482739"/>
                  </a:lnTo>
                  <a:lnTo>
                    <a:pt x="642924" y="505307"/>
                  </a:lnTo>
                  <a:lnTo>
                    <a:pt x="666940" y="523709"/>
                  </a:lnTo>
                  <a:lnTo>
                    <a:pt x="668248" y="524548"/>
                  </a:lnTo>
                  <a:lnTo>
                    <a:pt x="669455" y="525386"/>
                  </a:lnTo>
                  <a:lnTo>
                    <a:pt x="670864" y="526275"/>
                  </a:lnTo>
                  <a:lnTo>
                    <a:pt x="671957" y="527050"/>
                  </a:lnTo>
                  <a:lnTo>
                    <a:pt x="672122" y="527113"/>
                  </a:lnTo>
                  <a:lnTo>
                    <a:pt x="673265" y="527888"/>
                  </a:lnTo>
                  <a:lnTo>
                    <a:pt x="674522" y="528777"/>
                  </a:lnTo>
                  <a:lnTo>
                    <a:pt x="675894" y="529615"/>
                  </a:lnTo>
                  <a:lnTo>
                    <a:pt x="677151" y="530453"/>
                  </a:lnTo>
                  <a:lnTo>
                    <a:pt x="678395" y="531291"/>
                  </a:lnTo>
                  <a:lnTo>
                    <a:pt x="679653" y="532130"/>
                  </a:lnTo>
                  <a:lnTo>
                    <a:pt x="680910" y="533019"/>
                  </a:lnTo>
                  <a:lnTo>
                    <a:pt x="682167" y="533857"/>
                  </a:lnTo>
                  <a:lnTo>
                    <a:pt x="683425" y="534695"/>
                  </a:lnTo>
                  <a:lnTo>
                    <a:pt x="684682" y="535533"/>
                  </a:lnTo>
                  <a:lnTo>
                    <a:pt x="685939" y="536371"/>
                  </a:lnTo>
                  <a:lnTo>
                    <a:pt x="686092" y="536422"/>
                  </a:lnTo>
                  <a:lnTo>
                    <a:pt x="687197" y="537210"/>
                  </a:lnTo>
                  <a:lnTo>
                    <a:pt x="688454" y="538099"/>
                  </a:lnTo>
                  <a:lnTo>
                    <a:pt x="688606" y="538099"/>
                  </a:lnTo>
                  <a:lnTo>
                    <a:pt x="689711" y="538937"/>
                  </a:lnTo>
                  <a:lnTo>
                    <a:pt x="691019" y="539775"/>
                  </a:lnTo>
                  <a:lnTo>
                    <a:pt x="692327" y="540613"/>
                  </a:lnTo>
                  <a:lnTo>
                    <a:pt x="693635" y="541451"/>
                  </a:lnTo>
                  <a:lnTo>
                    <a:pt x="694994" y="542340"/>
                  </a:lnTo>
                  <a:lnTo>
                    <a:pt x="696150" y="543179"/>
                  </a:lnTo>
                  <a:lnTo>
                    <a:pt x="697509" y="544017"/>
                  </a:lnTo>
                  <a:lnTo>
                    <a:pt x="698665" y="544855"/>
                  </a:lnTo>
                  <a:lnTo>
                    <a:pt x="699922" y="545693"/>
                  </a:lnTo>
                  <a:lnTo>
                    <a:pt x="701179" y="546531"/>
                  </a:lnTo>
                  <a:lnTo>
                    <a:pt x="702437" y="547370"/>
                  </a:lnTo>
                  <a:lnTo>
                    <a:pt x="703694" y="548208"/>
                  </a:lnTo>
                  <a:lnTo>
                    <a:pt x="704951" y="549097"/>
                  </a:lnTo>
                  <a:lnTo>
                    <a:pt x="706196" y="549935"/>
                  </a:lnTo>
                  <a:lnTo>
                    <a:pt x="707567" y="550773"/>
                  </a:lnTo>
                  <a:lnTo>
                    <a:pt x="708825" y="551611"/>
                  </a:lnTo>
                  <a:lnTo>
                    <a:pt x="710133" y="552450"/>
                  </a:lnTo>
                  <a:lnTo>
                    <a:pt x="711390" y="553288"/>
                  </a:lnTo>
                  <a:lnTo>
                    <a:pt x="712749" y="554177"/>
                  </a:lnTo>
                  <a:lnTo>
                    <a:pt x="713841" y="555015"/>
                  </a:lnTo>
                  <a:lnTo>
                    <a:pt x="714006" y="555015"/>
                  </a:lnTo>
                  <a:lnTo>
                    <a:pt x="715149" y="555853"/>
                  </a:lnTo>
                  <a:lnTo>
                    <a:pt x="716407" y="556691"/>
                  </a:lnTo>
                  <a:lnTo>
                    <a:pt x="717664" y="557530"/>
                  </a:lnTo>
                  <a:lnTo>
                    <a:pt x="718921" y="558368"/>
                  </a:lnTo>
                  <a:lnTo>
                    <a:pt x="740562" y="569036"/>
                  </a:lnTo>
                  <a:lnTo>
                    <a:pt x="764679" y="576668"/>
                  </a:lnTo>
                  <a:lnTo>
                    <a:pt x="791451" y="581304"/>
                  </a:lnTo>
                  <a:lnTo>
                    <a:pt x="821067" y="582968"/>
                  </a:lnTo>
                  <a:lnTo>
                    <a:pt x="822744" y="582968"/>
                  </a:lnTo>
                  <a:lnTo>
                    <a:pt x="885875" y="574522"/>
                  </a:lnTo>
                  <a:lnTo>
                    <a:pt x="933729" y="549363"/>
                  </a:lnTo>
                  <a:lnTo>
                    <a:pt x="968425" y="499160"/>
                  </a:lnTo>
                  <a:lnTo>
                    <a:pt x="975156" y="469163"/>
                  </a:lnTo>
                  <a:close/>
                </a:path>
              </a:pathLst>
            </a:custGeom>
            <a:solidFill>
              <a:srgbClr val="4FB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40665" y="1997426"/>
              <a:ext cx="237593" cy="18554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2501733" y="1958421"/>
              <a:ext cx="315595" cy="244475"/>
            </a:xfrm>
            <a:custGeom>
              <a:avLst/>
              <a:gdLst/>
              <a:ahLst/>
              <a:cxnLst/>
              <a:rect l="l" t="t" r="r" b="b"/>
              <a:pathLst>
                <a:path w="315595" h="244475">
                  <a:moveTo>
                    <a:pt x="172540" y="0"/>
                  </a:moveTo>
                  <a:lnTo>
                    <a:pt x="167095" y="0"/>
                  </a:lnTo>
                  <a:lnTo>
                    <a:pt x="138252" y="1310"/>
                  </a:lnTo>
                  <a:lnTo>
                    <a:pt x="88362" y="11882"/>
                  </a:lnTo>
                  <a:lnTo>
                    <a:pt x="38571" y="41086"/>
                  </a:lnTo>
                  <a:lnTo>
                    <a:pt x="3919" y="95283"/>
                  </a:lnTo>
                  <a:lnTo>
                    <a:pt x="0" y="126826"/>
                  </a:lnTo>
                  <a:lnTo>
                    <a:pt x="4652" y="153113"/>
                  </a:lnTo>
                  <a:lnTo>
                    <a:pt x="35155" y="201129"/>
                  </a:lnTo>
                  <a:lnTo>
                    <a:pt x="80827" y="230191"/>
                  </a:lnTo>
                  <a:lnTo>
                    <a:pt x="131675" y="242441"/>
                  </a:lnTo>
                  <a:lnTo>
                    <a:pt x="161231" y="244128"/>
                  </a:lnTo>
                  <a:lnTo>
                    <a:pt x="163011" y="244128"/>
                  </a:lnTo>
                  <a:lnTo>
                    <a:pt x="196386" y="242013"/>
                  </a:lnTo>
                  <a:lnTo>
                    <a:pt x="226066" y="235686"/>
                  </a:lnTo>
                  <a:lnTo>
                    <a:pt x="251926" y="225178"/>
                  </a:lnTo>
                  <a:lnTo>
                    <a:pt x="252790" y="224600"/>
                  </a:lnTo>
                  <a:lnTo>
                    <a:pt x="163011" y="224600"/>
                  </a:lnTo>
                  <a:lnTo>
                    <a:pt x="161441" y="205124"/>
                  </a:lnTo>
                  <a:lnTo>
                    <a:pt x="115401" y="200203"/>
                  </a:lnTo>
                  <a:lnTo>
                    <a:pt x="79139" y="186015"/>
                  </a:lnTo>
                  <a:lnTo>
                    <a:pt x="50397" y="158738"/>
                  </a:lnTo>
                  <a:lnTo>
                    <a:pt x="38931" y="124865"/>
                  </a:lnTo>
                  <a:lnTo>
                    <a:pt x="42430" y="102986"/>
                  </a:lnTo>
                  <a:lnTo>
                    <a:pt x="67843" y="67512"/>
                  </a:lnTo>
                  <a:lnTo>
                    <a:pt x="102247" y="48368"/>
                  </a:lnTo>
                  <a:lnTo>
                    <a:pt x="143051" y="40038"/>
                  </a:lnTo>
                  <a:lnTo>
                    <a:pt x="167095" y="39004"/>
                  </a:lnTo>
                  <a:lnTo>
                    <a:pt x="282078" y="39004"/>
                  </a:lnTo>
                  <a:lnTo>
                    <a:pt x="265241" y="23567"/>
                  </a:lnTo>
                  <a:lnTo>
                    <a:pt x="223857" y="5210"/>
                  </a:lnTo>
                  <a:lnTo>
                    <a:pt x="183482" y="366"/>
                  </a:lnTo>
                  <a:lnTo>
                    <a:pt x="172540" y="0"/>
                  </a:lnTo>
                  <a:close/>
                </a:path>
                <a:path w="315595" h="244475">
                  <a:moveTo>
                    <a:pt x="282078" y="39004"/>
                  </a:moveTo>
                  <a:lnTo>
                    <a:pt x="172069" y="39004"/>
                  </a:lnTo>
                  <a:lnTo>
                    <a:pt x="181911" y="39318"/>
                  </a:lnTo>
                  <a:lnTo>
                    <a:pt x="192378" y="39923"/>
                  </a:lnTo>
                  <a:lnTo>
                    <a:pt x="242850" y="55553"/>
                  </a:lnTo>
                  <a:lnTo>
                    <a:pt x="269351" y="86873"/>
                  </a:lnTo>
                  <a:lnTo>
                    <a:pt x="276524" y="126826"/>
                  </a:lnTo>
                  <a:lnTo>
                    <a:pt x="271948" y="146991"/>
                  </a:lnTo>
                  <a:lnTo>
                    <a:pt x="248768" y="180622"/>
                  </a:lnTo>
                  <a:lnTo>
                    <a:pt x="212741" y="198979"/>
                  </a:lnTo>
                  <a:lnTo>
                    <a:pt x="163011" y="205124"/>
                  </a:lnTo>
                  <a:lnTo>
                    <a:pt x="163011" y="224600"/>
                  </a:lnTo>
                  <a:lnTo>
                    <a:pt x="252790" y="224600"/>
                  </a:lnTo>
                  <a:lnTo>
                    <a:pt x="273846" y="210517"/>
                  </a:lnTo>
                  <a:lnTo>
                    <a:pt x="294595" y="187666"/>
                  </a:lnTo>
                  <a:lnTo>
                    <a:pt x="308655" y="160315"/>
                  </a:lnTo>
                  <a:lnTo>
                    <a:pt x="315362" y="130304"/>
                  </a:lnTo>
                  <a:lnTo>
                    <a:pt x="314054" y="99473"/>
                  </a:lnTo>
                  <a:lnTo>
                    <a:pt x="304596" y="70146"/>
                  </a:lnTo>
                  <a:lnTo>
                    <a:pt x="287903" y="44344"/>
                  </a:lnTo>
                  <a:lnTo>
                    <a:pt x="282078" y="39004"/>
                  </a:lnTo>
                  <a:close/>
                </a:path>
              </a:pathLst>
            </a:custGeom>
            <a:solidFill>
              <a:srgbClr val="4FB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11689" y="1327571"/>
            <a:ext cx="3306034" cy="1074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" algn="ctr">
              <a:lnSpc>
                <a:spcPct val="100299"/>
              </a:lnSpc>
              <a:spcBef>
                <a:spcPts val="95"/>
              </a:spcBef>
            </a:pPr>
            <a:r>
              <a:rPr lang="en-US" sz="3450" spc="175" dirty="0" err="1">
                <a:solidFill>
                  <a:srgbClr val="4FB864"/>
                </a:solidFill>
                <a:latin typeface="Tahoma"/>
                <a:cs typeface="Tahoma"/>
              </a:rPr>
              <a:t>Stojimo</a:t>
            </a:r>
            <a:r>
              <a:rPr lang="en-US" sz="3450" spc="175" dirty="0">
                <a:solidFill>
                  <a:srgbClr val="4FB864"/>
                </a:solidFill>
                <a:latin typeface="Tahoma"/>
                <a:cs typeface="Tahoma"/>
              </a:rPr>
              <a:t> </a:t>
            </a:r>
            <a:r>
              <a:rPr lang="en-US" sz="3450" spc="175" dirty="0" err="1">
                <a:solidFill>
                  <a:srgbClr val="4FB864"/>
                </a:solidFill>
                <a:latin typeface="Tahoma"/>
                <a:cs typeface="Tahoma"/>
              </a:rPr>
              <a:t>na</a:t>
            </a:r>
            <a:r>
              <a:rPr lang="en-US" sz="3450" spc="175" dirty="0">
                <a:solidFill>
                  <a:srgbClr val="4FB864"/>
                </a:solidFill>
                <a:latin typeface="Tahoma"/>
                <a:cs typeface="Tahoma"/>
              </a:rPr>
              <a:t> </a:t>
            </a:r>
            <a:r>
              <a:rPr lang="en-US" sz="3450" spc="175" dirty="0" err="1">
                <a:solidFill>
                  <a:srgbClr val="4FB864"/>
                </a:solidFill>
                <a:latin typeface="Tahoma"/>
                <a:cs typeface="Tahoma"/>
              </a:rPr>
              <a:t>raspolaganju</a:t>
            </a:r>
            <a:endParaRPr sz="3450" dirty="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601472" y="1749109"/>
            <a:ext cx="3630694" cy="7796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14655" algn="ctr">
              <a:lnSpc>
                <a:spcPct val="101699"/>
              </a:lnSpc>
              <a:spcBef>
                <a:spcPts val="95"/>
              </a:spcBef>
            </a:pPr>
            <a:r>
              <a:rPr lang="en-US" sz="2500" b="1" i="0" dirty="0" err="1">
                <a:effectLst/>
                <a:latin typeface="Söhne"/>
              </a:rPr>
              <a:t>Zvanični</a:t>
            </a:r>
            <a:r>
              <a:rPr lang="en-US" sz="2500" b="1" i="0" dirty="0">
                <a:effectLst/>
                <a:latin typeface="Söhne"/>
              </a:rPr>
              <a:t> distributer u </a:t>
            </a:r>
            <a:r>
              <a:rPr lang="en-US" sz="2500" b="1" i="0" dirty="0" err="1">
                <a:effectLst/>
                <a:latin typeface="Söhne"/>
              </a:rPr>
              <a:t>Srbiji</a:t>
            </a:r>
            <a:r>
              <a:rPr lang="en-US" sz="2500" b="1" i="0" dirty="0">
                <a:effectLst/>
                <a:latin typeface="Söhne"/>
              </a:rPr>
              <a:t> </a:t>
            </a:r>
            <a:r>
              <a:rPr lang="en-US" sz="2500" b="1" i="0" dirty="0" err="1">
                <a:effectLst/>
                <a:latin typeface="Söhne"/>
              </a:rPr>
              <a:t>i</a:t>
            </a:r>
            <a:r>
              <a:rPr lang="en-US" sz="2500" b="1" i="0" dirty="0">
                <a:effectLst/>
                <a:latin typeface="Söhne"/>
              </a:rPr>
              <a:t> </a:t>
            </a:r>
            <a:r>
              <a:rPr lang="en-US" sz="2500" b="1" i="0" dirty="0" err="1">
                <a:effectLst/>
                <a:latin typeface="Söhne"/>
              </a:rPr>
              <a:t>Crnoj</a:t>
            </a:r>
            <a:r>
              <a:rPr lang="en-US" sz="2500" b="1" i="0" dirty="0">
                <a:effectLst/>
                <a:latin typeface="Söhne"/>
              </a:rPr>
              <a:t> Gori</a:t>
            </a:r>
            <a:endParaRPr sz="2500" b="1" dirty="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266980" y="2658066"/>
            <a:ext cx="3709870" cy="1220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n-US" sz="2000" b="1" dirty="0" err="1">
                <a:latin typeface="Tahoma"/>
                <a:cs typeface="Tahoma"/>
              </a:rPr>
              <a:t>Srbija</a:t>
            </a:r>
            <a:r>
              <a:rPr lang="en-US" sz="2000" b="1" dirty="0">
                <a:latin typeface="Tahoma"/>
                <a:cs typeface="Tahoma"/>
              </a:rPr>
              <a:t> </a:t>
            </a:r>
            <a:r>
              <a:rPr lang="en-US" sz="2000" b="1" dirty="0" err="1">
                <a:latin typeface="Tahoma"/>
                <a:cs typeface="Tahoma"/>
              </a:rPr>
              <a:t>tel</a:t>
            </a:r>
            <a:r>
              <a:rPr lang="ru-RU" sz="2000" b="1" dirty="0">
                <a:latin typeface="Tahoma"/>
                <a:cs typeface="Tahoma"/>
              </a:rPr>
              <a:t>: +381628939234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n-US" sz="20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Crna</a:t>
            </a:r>
            <a:r>
              <a:rPr lang="en-US" sz="2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Gora</a:t>
            </a:r>
            <a:r>
              <a:rPr lang="ru-RU" sz="2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+38268867333</a:t>
            </a:r>
            <a:endParaRPr lang="en-US" sz="2000" b="1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n-US" sz="20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ventilacija.pro@gmail.com</a:t>
            </a:r>
            <a:endParaRPr sz="20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265" marR="5080" indent="-330200">
              <a:lnSpc>
                <a:spcPct val="101699"/>
              </a:lnSpc>
            </a:pPr>
            <a:r>
              <a:rPr lang="en-US" sz="1950" b="1" spc="20" dirty="0">
                <a:solidFill>
                  <a:srgbClr val="00B0F0"/>
                </a:solidFill>
                <a:latin typeface="Tahoma"/>
                <a:cs typeface="Tahoma"/>
              </a:rPr>
              <a:t>https://prana911.com/</a:t>
            </a:r>
            <a:endParaRPr sz="1950" dirty="0">
              <a:solidFill>
                <a:srgbClr val="00B0F0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33136" y="9596096"/>
            <a:ext cx="8897680" cy="137486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130"/>
              </a:spcBef>
            </a:pPr>
            <a:r>
              <a:rPr lang="en-US" sz="3000" b="0" i="0" dirty="0">
                <a:solidFill>
                  <a:srgbClr val="00B050"/>
                </a:solidFill>
                <a:effectLst/>
                <a:latin typeface="Söhne"/>
              </a:rPr>
              <a:t>PROJEKTNO REŠENJE VENTILACIJE - BESPLATNO!</a:t>
            </a:r>
            <a:endParaRPr sz="3000" dirty="0">
              <a:solidFill>
                <a:srgbClr val="00B050"/>
              </a:solidFill>
              <a:latin typeface="Corbel"/>
              <a:cs typeface="Corbel"/>
            </a:endParaRPr>
          </a:p>
          <a:p>
            <a:pPr marL="12700" marR="5080" indent="1277620">
              <a:lnSpc>
                <a:spcPct val="101699"/>
              </a:lnSpc>
            </a:pP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Za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dobijanje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projektne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dokumentacije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molimo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vas da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pošaljete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plan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prostora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2000" b="0" i="0" dirty="0" err="1">
                <a:solidFill>
                  <a:srgbClr val="374151"/>
                </a:solidFill>
                <a:effectLst/>
                <a:latin typeface="Söhne"/>
              </a:rPr>
              <a:t>putem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Söhne"/>
              </a:rPr>
              <a:t> e-mail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Söhne"/>
              </a:rPr>
              <a:t>: </a:t>
            </a:r>
            <a:r>
              <a:rPr lang="en-US" sz="1800" b="1" i="0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ventilacija.pro@gmail.com</a:t>
            </a:r>
            <a:endParaRPr lang="en-US" sz="1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indent="1277620">
              <a:lnSpc>
                <a:spcPct val="101699"/>
              </a:lnSpc>
            </a:pPr>
            <a:endParaRPr sz="1950" dirty="0">
              <a:latin typeface="Tahoma"/>
              <a:cs typeface="Tahom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361447" y="733589"/>
            <a:ext cx="2221397" cy="7203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8298</TotalTime>
  <Words>993</Words>
  <Application>Microsoft Office PowerPoint</Application>
  <PresentationFormat>Произвольный</PresentationFormat>
  <Paragraphs>289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3" baseType="lpstr">
      <vt:lpstr>Yu Gothic UI</vt:lpstr>
      <vt:lpstr>Arial</vt:lpstr>
      <vt:lpstr>Arial</vt:lpstr>
      <vt:lpstr>Arial Black</vt:lpstr>
      <vt:lpstr>Calibri</vt:lpstr>
      <vt:lpstr>Cambria</vt:lpstr>
      <vt:lpstr>Corbel</vt:lpstr>
      <vt:lpstr>Georgia</vt:lpstr>
      <vt:lpstr>Microsoft Sans Serif</vt:lpstr>
      <vt:lpstr>Palatino Linotype</vt:lpstr>
      <vt:lpstr>Roboto Bk</vt:lpstr>
      <vt:lpstr>Segoe UI Symbol</vt:lpstr>
      <vt:lpstr>Söhne</vt:lpstr>
      <vt:lpstr>Tahoma</vt:lpstr>
      <vt:lpstr>Times New Roman</vt:lpstr>
      <vt:lpstr>Trebuchet MS</vt:lpstr>
      <vt:lpstr>Verdana</vt:lpstr>
      <vt:lpstr>Office Theme</vt:lpstr>
      <vt:lpstr>Radi bezbednosti disanja dece i odraslih</vt:lpstr>
      <vt:lpstr>Презентация PowerPoint</vt:lpstr>
      <vt:lpstr>Презентация PowerPoint</vt:lpstr>
      <vt:lpstr>Презентация PowerPoint</vt:lpstr>
      <vt:lpstr> K svakom projektu naši stručnjaci razvijaju 2 važna dokumenta.: !</vt:lpstr>
      <vt:lpstr>Презентация PowerPoint</vt:lpstr>
      <vt:lpstr>Презентация PowerPoint</vt:lpstr>
      <vt:lpstr>Презентация PowerPoint</vt:lpstr>
      <vt:lpstr>Презентация PowerPoint</vt:lpstr>
      <vt:lpstr>škole</vt:lpstr>
      <vt:lpstr>vrtić</vt:lpstr>
      <vt:lpstr>Studio razvitka</vt:lpstr>
      <vt:lpstr>Презентация PowerPoint</vt:lpstr>
      <vt:lpstr>u vrućem period rekuperacija hladnoće</vt:lpstr>
      <vt:lpstr>Stojimo na raspolaganju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безпеки дихання  дітей та дорослих !</dc:title>
  <cp:lastModifiedBy>Иван Котченко</cp:lastModifiedBy>
  <cp:revision>3</cp:revision>
  <dcterms:created xsi:type="dcterms:W3CDTF">2023-07-07T15:05:02Z</dcterms:created>
  <dcterms:modified xsi:type="dcterms:W3CDTF">2023-07-13T10:04:09Z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2023-07-07T00:00:00Z</vt:filetime>
  </property>
</Properties>
</file>